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256" r:id="rId2"/>
    <p:sldId id="259" r:id="rId3"/>
    <p:sldId id="315" r:id="rId4"/>
    <p:sldId id="261" r:id="rId5"/>
    <p:sldId id="293" r:id="rId6"/>
    <p:sldId id="296" r:id="rId7"/>
    <p:sldId id="298" r:id="rId8"/>
    <p:sldId id="301" r:id="rId9"/>
    <p:sldId id="303" r:id="rId10"/>
    <p:sldId id="305" r:id="rId11"/>
    <p:sldId id="312" r:id="rId12"/>
    <p:sldId id="306" r:id="rId13"/>
    <p:sldId id="309" r:id="rId14"/>
    <p:sldId id="310" r:id="rId15"/>
    <p:sldId id="308" r:id="rId16"/>
    <p:sldId id="317" r:id="rId17"/>
    <p:sldId id="311" r:id="rId18"/>
    <p:sldId id="316" r:id="rId19"/>
    <p:sldId id="270" r:id="rId20"/>
    <p:sldId id="262" r:id="rId21"/>
    <p:sldId id="263" r:id="rId22"/>
    <p:sldId id="300" r:id="rId23"/>
    <p:sldId id="265" r:id="rId24"/>
    <p:sldId id="266" r:id="rId25"/>
    <p:sldId id="297" r:id="rId26"/>
    <p:sldId id="267" r:id="rId27"/>
    <p:sldId id="268" r:id="rId28"/>
    <p:sldId id="272" r:id="rId29"/>
    <p:sldId id="282" r:id="rId30"/>
    <p:sldId id="283" r:id="rId31"/>
    <p:sldId id="287" r:id="rId32"/>
    <p:sldId id="288" r:id="rId33"/>
    <p:sldId id="291" r:id="rId34"/>
    <p:sldId id="292"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tamaran" pitchFamily="2" charset="77"/>
      <p:regular r:id="rId41"/>
      <p:bold r:id="rId42"/>
    </p:embeddedFont>
    <p:embeddedFont>
      <p:font typeface="Catamaran Thin" pitchFamily="2" charset="77"/>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58C6"/>
    <a:srgbClr val="42BB8F"/>
    <a:srgbClr val="52EBB3"/>
    <a:srgbClr val="7962DD"/>
    <a:srgbClr val="7967FA"/>
    <a:srgbClr val="786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p:restoredTop sz="78354"/>
  </p:normalViewPr>
  <p:slideViewPr>
    <p:cSldViewPr snapToGrid="0" snapToObjects="1">
      <p:cViewPr varScale="1">
        <p:scale>
          <a:sx n="117" d="100"/>
          <a:sy n="117" d="100"/>
        </p:scale>
        <p:origin x="1224" y="168"/>
      </p:cViewPr>
      <p:guideLst/>
    </p:cSldViewPr>
  </p:slideViewPr>
  <p:notesTextViewPr>
    <p:cViewPr>
      <p:scale>
        <a:sx n="1" d="1"/>
        <a:sy n="1" d="1"/>
      </p:scale>
      <p:origin x="0" y="-1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7000" indent="0">
              <a:buNone/>
            </a:pPr>
            <a:r>
              <a:rPr lang="de-DE" dirty="0" err="1"/>
              <a:t>ignacio</a:t>
            </a:r>
            <a:endParaRPr lang="de-DE" dirty="0"/>
          </a:p>
          <a:p>
            <a:pPr marL="127000" indent="0">
              <a:buNone/>
            </a:pPr>
            <a:r>
              <a:rPr lang="en-DE"/>
              <a:t>Flow </a:t>
            </a:r>
            <a:r>
              <a:rPr lang="en-DE" dirty="0"/>
              <a:t>chart of thought process: </a:t>
            </a:r>
          </a:p>
          <a:p>
            <a:pPr marL="127000" indent="0">
              <a:buNone/>
            </a:pPr>
            <a:r>
              <a:rPr lang="en-DE" dirty="0"/>
              <a:t>Why do we need the global maxima?</a:t>
            </a:r>
          </a:p>
          <a:p>
            <a:pPr marL="127000" indent="0">
              <a:buNone/>
            </a:pPr>
            <a:r>
              <a:rPr lang="en-DE" dirty="0"/>
              <a:t>-&gt; to see how the peaks shift </a:t>
            </a:r>
          </a:p>
          <a:p>
            <a:pPr marL="127000" indent="0">
              <a:buNone/>
            </a:pPr>
            <a:r>
              <a:rPr lang="en-DE" dirty="0"/>
              <a:t>How can we apply this to our curves?</a:t>
            </a:r>
          </a:p>
          <a:p>
            <a:pPr marL="127000" indent="0">
              <a:buNone/>
            </a:pPr>
            <a:r>
              <a:rPr lang="en-DE" dirty="0"/>
              <a:t>-&gt; need function that goes over every value and makes sure it is greater than its direct neighbors </a:t>
            </a:r>
          </a:p>
          <a:p>
            <a:endParaRPr lang="en-DE" dirty="0"/>
          </a:p>
        </p:txBody>
      </p:sp>
    </p:spTree>
    <p:extLst>
      <p:ext uri="{BB962C8B-B14F-4D97-AF65-F5344CB8AC3E}">
        <p14:creationId xmlns:p14="http://schemas.microsoft.com/office/powerpoint/2010/main" val="4112398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ignacio</a:t>
            </a:r>
            <a:endParaRPr lang="en-US" dirty="0"/>
          </a:p>
        </p:txBody>
      </p:sp>
    </p:spTree>
    <p:extLst>
      <p:ext uri="{BB962C8B-B14F-4D97-AF65-F5344CB8AC3E}">
        <p14:creationId xmlns:p14="http://schemas.microsoft.com/office/powerpoint/2010/main" val="3879440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greta</a:t>
            </a:r>
            <a:endParaRPr lang="en-GB" dirty="0"/>
          </a:p>
          <a:p>
            <a:r>
              <a:rPr lang="en-GB" dirty="0"/>
              <a:t>We conducted a two sided t-test comparing protein amounts in the maxima fraction and </a:t>
            </a:r>
            <a:r>
              <a:rPr lang="en-GB" dirty="0" err="1"/>
              <a:t>rna</a:t>
            </a:r>
            <a:r>
              <a:rPr lang="en-GB" dirty="0"/>
              <a:t> in same fraction. </a:t>
            </a:r>
          </a:p>
          <a:p>
            <a:r>
              <a:rPr lang="en-GB" dirty="0"/>
              <a:t>For example if fraction with highest protein amount was in fraction 5 the protein amounts of rep 1-3 is compared to fraction 5 in </a:t>
            </a:r>
            <a:r>
              <a:rPr lang="en-GB" dirty="0" err="1"/>
              <a:t>rnase</a:t>
            </a:r>
            <a:r>
              <a:rPr lang="en-GB" dirty="0"/>
              <a:t> from rep 1-3.</a:t>
            </a:r>
          </a:p>
          <a:p>
            <a:r>
              <a:rPr lang="en-GB" dirty="0"/>
              <a:t>When the p-value is lower than 0.0</a:t>
            </a:r>
          </a:p>
          <a:p>
            <a:r>
              <a:rPr lang="en-GB" dirty="0" err="1"/>
              <a:t>Benjamini</a:t>
            </a:r>
            <a:r>
              <a:rPr lang="en-GB" dirty="0"/>
              <a:t> Hochberg</a:t>
            </a:r>
          </a:p>
          <a:p>
            <a:r>
              <a:rPr lang="en-GB" dirty="0"/>
              <a:t>Check whether significant difference </a:t>
            </a:r>
          </a:p>
          <a:p>
            <a:endParaRPr lang="en-GB" dirty="0"/>
          </a:p>
          <a:p>
            <a:endParaRPr lang="en-GB" dirty="0"/>
          </a:p>
          <a:p>
            <a:r>
              <a:rPr lang="en-GB" dirty="0"/>
              <a:t>S</a:t>
            </a:r>
            <a:r>
              <a:rPr lang="en-DE" dirty="0"/>
              <a:t>ig.proteins 1921 (including right shift)</a:t>
            </a:r>
          </a:p>
          <a:p>
            <a:endParaRPr lang="en-DE" dirty="0"/>
          </a:p>
        </p:txBody>
      </p:sp>
    </p:spTree>
    <p:extLst>
      <p:ext uri="{BB962C8B-B14F-4D97-AF65-F5344CB8AC3E}">
        <p14:creationId xmlns:p14="http://schemas.microsoft.com/office/powerpoint/2010/main" val="209570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Greta</a:t>
            </a:r>
          </a:p>
          <a:p>
            <a:r>
              <a:rPr lang="en-US" dirty="0"/>
              <a:t>A different method to identify RDPs is K-means clustering. The importance is finding out how many clusters are needed. One way to determine an optimal amount of clusters is the silhouette method. We calculated the mean silhouette width from cluster amount of 2-6. the highest value is for k=6 clusters, followed by 2. Even though it is higher than for k=5, we chose 5 clusters, because it made more sense for clustering left-shifting proteins. This is the corresponding silhouette plot.</a:t>
            </a:r>
          </a:p>
        </p:txBody>
      </p:sp>
    </p:spTree>
    <p:extLst>
      <p:ext uri="{BB962C8B-B14F-4D97-AF65-F5344CB8AC3E}">
        <p14:creationId xmlns:p14="http://schemas.microsoft.com/office/powerpoint/2010/main" val="697196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Greta</a:t>
            </a:r>
          </a:p>
          <a:p>
            <a:r>
              <a:rPr lang="en-US" dirty="0"/>
              <a:t>Another method to determine amounts of clusters is the elbow method. It plots the Total Within-clusters sum of squares against the number of clusters. When there is an elbow shape, this would be the perfect k. In this plot it is difficult to decide on an optimum amount, but cluster k=5 doesn’t seem too wrong.</a:t>
            </a:r>
          </a:p>
        </p:txBody>
      </p:sp>
    </p:spTree>
    <p:extLst>
      <p:ext uri="{BB962C8B-B14F-4D97-AF65-F5344CB8AC3E}">
        <p14:creationId xmlns:p14="http://schemas.microsoft.com/office/powerpoint/2010/main" val="61169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Greta</a:t>
            </a:r>
          </a:p>
          <a:p>
            <a:r>
              <a:rPr lang="en-US" dirty="0"/>
              <a:t>This is the k-means clustering for 5 clusters. We used the maximum fraction of </a:t>
            </a:r>
            <a:r>
              <a:rPr lang="en-US" dirty="0" err="1"/>
              <a:t>Contorl</a:t>
            </a:r>
            <a:r>
              <a:rPr lang="en-US" dirty="0"/>
              <a:t> and of </a:t>
            </a:r>
            <a:r>
              <a:rPr lang="en-US" dirty="0" err="1"/>
              <a:t>Rnase</a:t>
            </a:r>
            <a:r>
              <a:rPr lang="en-US" dirty="0"/>
              <a:t>. </a:t>
            </a:r>
          </a:p>
          <a:p>
            <a:r>
              <a:rPr lang="en-US" dirty="0"/>
              <a:t>The orange cluster is the most important one since it shows almost only left-shifting proteins. Left-shifting proteins are represented by round dots. </a:t>
            </a:r>
          </a:p>
          <a:p>
            <a:r>
              <a:rPr lang="en-US" dirty="0"/>
              <a:t>The information of the type of shift is from a matrix </a:t>
            </a:r>
            <a:r>
              <a:rPr lang="en-US" dirty="0" err="1"/>
              <a:t>containg</a:t>
            </a:r>
            <a:r>
              <a:rPr lang="en-US" dirty="0"/>
              <a:t> the difference between </a:t>
            </a:r>
            <a:r>
              <a:rPr lang="en-US" dirty="0" err="1"/>
              <a:t>MaxControl</a:t>
            </a:r>
            <a:r>
              <a:rPr lang="en-US" dirty="0"/>
              <a:t> and </a:t>
            </a:r>
            <a:r>
              <a:rPr lang="en-US" dirty="0" err="1"/>
              <a:t>MaxRNase</a:t>
            </a:r>
            <a:r>
              <a:rPr lang="en-US" dirty="0"/>
              <a:t>. Left-shifting proteins have a negative difference.</a:t>
            </a:r>
          </a:p>
          <a:p>
            <a:r>
              <a:rPr lang="en-US" dirty="0"/>
              <a:t>Along the diagonal y=x, there are non-shifting proteins with a triangle. </a:t>
            </a:r>
          </a:p>
          <a:p>
            <a:r>
              <a:rPr lang="en-US" dirty="0"/>
              <a:t>The quadrat represents right shifting proteins. In the upper right corner are some precipitated proteins. </a:t>
            </a:r>
          </a:p>
          <a:p>
            <a:r>
              <a:rPr lang="en-US" dirty="0"/>
              <a:t>We isolated the proteins in cluster 4 and assigned them to be RDPs</a:t>
            </a:r>
          </a:p>
        </p:txBody>
      </p:sp>
    </p:spTree>
    <p:extLst>
      <p:ext uri="{BB962C8B-B14F-4D97-AF65-F5344CB8AC3E}">
        <p14:creationId xmlns:p14="http://schemas.microsoft.com/office/powerpoint/2010/main" val="1830140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Greta</a:t>
            </a:r>
          </a:p>
          <a:p>
            <a:r>
              <a:rPr lang="en-US" dirty="0"/>
              <a:t>Further more we wanted to create a linear regression model. We used 90% of out proteins to create a model and 10% to test how it works. At first our idea was to predict the number of shifts a protein will have based on the correlation between control and </a:t>
            </a:r>
            <a:r>
              <a:rPr lang="en-US" dirty="0" err="1"/>
              <a:t>rnase</a:t>
            </a:r>
            <a:r>
              <a:rPr lang="en-US" dirty="0"/>
              <a:t>. </a:t>
            </a:r>
          </a:p>
          <a:p>
            <a:r>
              <a:rPr lang="en-US" dirty="0"/>
              <a:t>This first model didn’t work well, since the highest possible shift was 1.</a:t>
            </a:r>
          </a:p>
          <a:p>
            <a:r>
              <a:rPr lang="en-US" dirty="0"/>
              <a:t>That’s why we created a second model that should predict only whether a protein will shift or not. We used a matrix containing the correlation and the shift, which is either 0 or 1. 0 meaning that this protein does not shift and 1 meaning a shift. Again using 10% to test the model. </a:t>
            </a:r>
          </a:p>
          <a:p>
            <a:r>
              <a:rPr lang="en-US" dirty="0"/>
              <a:t>We had to set a threshold to assign shift or no shift. We used a threshold of 0.2. If the predicted shift is lower than 0.2 there is no estimated shift and we assigned the number 0. If the predicted shift is above 0.2 there is an estimated shift and we assigned the number 1.</a:t>
            </a:r>
          </a:p>
          <a:p>
            <a:r>
              <a:rPr lang="en-US" dirty="0"/>
              <a:t>When comparing our predicted results with the real shifts we received a false-positive rate of 10,8% and a false-negative rate of 41,5%. Overall we were able to make a </a:t>
            </a:r>
            <a:r>
              <a:rPr lang="en-US" dirty="0" err="1"/>
              <a:t>coreect</a:t>
            </a:r>
            <a:r>
              <a:rPr lang="en-US" dirty="0"/>
              <a:t> prediction whether a protein shifts or not in 83%.</a:t>
            </a:r>
          </a:p>
        </p:txBody>
      </p:sp>
    </p:spTree>
    <p:extLst>
      <p:ext uri="{BB962C8B-B14F-4D97-AF65-F5344CB8AC3E}">
        <p14:creationId xmlns:p14="http://schemas.microsoft.com/office/powerpoint/2010/main" val="314701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sina</a:t>
            </a:r>
            <a:endParaRPr lang="en-US" dirty="0"/>
          </a:p>
        </p:txBody>
      </p:sp>
    </p:spTree>
    <p:extLst>
      <p:ext uri="{BB962C8B-B14F-4D97-AF65-F5344CB8AC3E}">
        <p14:creationId xmlns:p14="http://schemas.microsoft.com/office/powerpoint/2010/main" val="1390450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sina</a:t>
            </a:r>
            <a:endParaRPr lang="en-US" dirty="0"/>
          </a:p>
        </p:txBody>
      </p:sp>
    </p:spTree>
    <p:extLst>
      <p:ext uri="{BB962C8B-B14F-4D97-AF65-F5344CB8AC3E}">
        <p14:creationId xmlns:p14="http://schemas.microsoft.com/office/powerpoint/2010/main" val="1129276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sina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sina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sina</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sina</a:t>
            </a:r>
            <a:endParaRPr dirty="0"/>
          </a:p>
        </p:txBody>
      </p:sp>
    </p:spTree>
    <p:extLst>
      <p:ext uri="{BB962C8B-B14F-4D97-AF65-F5344CB8AC3E}">
        <p14:creationId xmlns:p14="http://schemas.microsoft.com/office/powerpoint/2010/main" val="4074927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sina</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a:t>sina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2f7c811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b2f7c811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extLst>
      <p:ext uri="{BB962C8B-B14F-4D97-AF65-F5344CB8AC3E}">
        <p14:creationId xmlns:p14="http://schemas.microsoft.com/office/powerpoint/2010/main" val="2556297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b2f7c811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b2f7c811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extLst>
      <p:ext uri="{BB962C8B-B14F-4D97-AF65-F5344CB8AC3E}">
        <p14:creationId xmlns:p14="http://schemas.microsoft.com/office/powerpoint/2010/main" val="253654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alisa</a:t>
            </a:r>
            <a:endParaRPr dirty="0"/>
          </a:p>
        </p:txBody>
      </p:sp>
    </p:spTree>
    <p:extLst>
      <p:ext uri="{BB962C8B-B14F-4D97-AF65-F5344CB8AC3E}">
        <p14:creationId xmlns:p14="http://schemas.microsoft.com/office/powerpoint/2010/main" val="336476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ignacio</a:t>
            </a:r>
            <a:endParaRPr dirty="0"/>
          </a:p>
        </p:txBody>
      </p:sp>
    </p:spTree>
    <p:extLst>
      <p:ext uri="{BB962C8B-B14F-4D97-AF65-F5344CB8AC3E}">
        <p14:creationId xmlns:p14="http://schemas.microsoft.com/office/powerpoint/2010/main" val="1643552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ignacio</a:t>
            </a:r>
            <a:endParaRPr dirty="0"/>
          </a:p>
        </p:txBody>
      </p:sp>
    </p:spTree>
    <p:extLst>
      <p:ext uri="{BB962C8B-B14F-4D97-AF65-F5344CB8AC3E}">
        <p14:creationId xmlns:p14="http://schemas.microsoft.com/office/powerpoint/2010/main" val="3599603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ignacio</a:t>
            </a:r>
            <a:endParaRPr dirty="0"/>
          </a:p>
        </p:txBody>
      </p:sp>
    </p:spTree>
    <p:extLst>
      <p:ext uri="{BB962C8B-B14F-4D97-AF65-F5344CB8AC3E}">
        <p14:creationId xmlns:p14="http://schemas.microsoft.com/office/powerpoint/2010/main" val="191433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81075" y="-78100"/>
            <a:ext cx="11516344" cy="5221552"/>
            <a:chOff x="-981075" y="-78100"/>
            <a:chExt cx="11516344" cy="5221552"/>
          </a:xfrm>
        </p:grpSpPr>
        <p:sp>
          <p:nvSpPr>
            <p:cNvPr id="11" name="Google Shape;11;p2"/>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 name="Google Shape;12;p2"/>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 name="Google Shape;13;p2"/>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4" name="Google Shape;14;p2"/>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5" name="Google Shape;15;p2"/>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 name="Google Shape;16;p2"/>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 name="Google Shape;17;p2"/>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 name="Google Shape;18;p2"/>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 name="Google Shape;19;p2"/>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0" name="Google Shape;20;p2"/>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1" name="Google Shape;21;p2"/>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2" name="Google Shape;22;p2"/>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3" name="Google Shape;23;p2"/>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4" name="Google Shape;24;p2"/>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5" name="Google Shape;25;p2"/>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6" name="Google Shape;26;p2"/>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7" name="Google Shape;27;p2"/>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8" name="Google Shape;28;p2"/>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29" name="Google Shape;29;p2"/>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1"/>
        <p:cNvGrpSpPr/>
        <p:nvPr/>
      </p:nvGrpSpPr>
      <p:grpSpPr>
        <a:xfrm>
          <a:off x="0" y="0"/>
          <a:ext cx="0" cy="0"/>
          <a:chOff x="0" y="0"/>
          <a:chExt cx="0" cy="0"/>
        </a:xfrm>
      </p:grpSpPr>
      <p:grpSp>
        <p:nvGrpSpPr>
          <p:cNvPr id="32" name="Google Shape;32;p3"/>
          <p:cNvGrpSpPr/>
          <p:nvPr/>
        </p:nvGrpSpPr>
        <p:grpSpPr>
          <a:xfrm>
            <a:off x="-981075" y="-78100"/>
            <a:ext cx="11516344" cy="5221552"/>
            <a:chOff x="-981075" y="-78100"/>
            <a:chExt cx="11516344" cy="5221552"/>
          </a:xfrm>
        </p:grpSpPr>
        <p:sp>
          <p:nvSpPr>
            <p:cNvPr id="33" name="Google Shape;33;p3"/>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4" name="Google Shape;34;p3"/>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5" name="Google Shape;35;p3"/>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6" name="Google Shape;36;p3"/>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7" name="Google Shape;37;p3"/>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8" name="Google Shape;38;p3"/>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39" name="Google Shape;39;p3"/>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0" name="Google Shape;40;p3"/>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1" name="Google Shape;41;p3"/>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2" name="Google Shape;42;p3"/>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3" name="Google Shape;43;p3"/>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4" name="Google Shape;44;p3"/>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5" name="Google Shape;45;p3"/>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6" name="Google Shape;46;p3"/>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7" name="Google Shape;47;p3"/>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8" name="Google Shape;48;p3"/>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49" name="Google Shape;49;p3"/>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0" name="Google Shape;50;p3"/>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51" name="Google Shape;51;p3"/>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52" name="Google Shape;52;p3"/>
          <p:cNvSpPr txBox="1">
            <a:spLocks noGrp="1"/>
          </p:cNvSpPr>
          <p:nvPr>
            <p:ph type="ctrTitle"/>
          </p:nvPr>
        </p:nvSpPr>
        <p:spPr>
          <a:xfrm>
            <a:off x="2305150" y="2884378"/>
            <a:ext cx="5811000" cy="475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3" name="Google Shape;53;p3"/>
          <p:cNvSpPr txBox="1">
            <a:spLocks noGrp="1"/>
          </p:cNvSpPr>
          <p:nvPr>
            <p:ph type="subTitle" idx="1"/>
          </p:nvPr>
        </p:nvSpPr>
        <p:spPr>
          <a:xfrm>
            <a:off x="2305150" y="3385436"/>
            <a:ext cx="58110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6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0"/>
        <p:cNvGrpSpPr/>
        <p:nvPr/>
      </p:nvGrpSpPr>
      <p:grpSpPr>
        <a:xfrm>
          <a:off x="0" y="0"/>
          <a:ext cx="0" cy="0"/>
          <a:chOff x="0" y="0"/>
          <a:chExt cx="0" cy="0"/>
        </a:xfrm>
      </p:grpSpPr>
      <p:sp>
        <p:nvSpPr>
          <p:cNvPr id="71" name="Google Shape;71;p5"/>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72" name="Google Shape;72;p5"/>
          <p:cNvGrpSpPr/>
          <p:nvPr/>
        </p:nvGrpSpPr>
        <p:grpSpPr>
          <a:xfrm>
            <a:off x="6320991" y="-7"/>
            <a:ext cx="3630818" cy="5143498"/>
            <a:chOff x="6320991" y="-7"/>
            <a:chExt cx="3630818" cy="5143498"/>
          </a:xfrm>
        </p:grpSpPr>
        <p:sp>
          <p:nvSpPr>
            <p:cNvPr id="73" name="Google Shape;73;p5"/>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4" name="Google Shape;74;p5"/>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5" name="Google Shape;75;p5"/>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6" name="Google Shape;76;p5"/>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7" name="Google Shape;77;p5"/>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8" name="Google Shape;78;p5"/>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79" name="Google Shape;79;p5"/>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0" name="Google Shape;80;p5"/>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1" name="Google Shape;81;p5"/>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2" name="Google Shape;82;p5"/>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83" name="Google Shape;83;p5"/>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
        <p:cNvGrpSpPr/>
        <p:nvPr/>
      </p:nvGrpSpPr>
      <p:grpSpPr>
        <a:xfrm>
          <a:off x="0" y="0"/>
          <a:ext cx="0" cy="0"/>
          <a:chOff x="0" y="0"/>
          <a:chExt cx="0" cy="0"/>
        </a:xfrm>
      </p:grpSpPr>
      <p:sp>
        <p:nvSpPr>
          <p:cNvPr id="88" name="Google Shape;88;p6"/>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89" name="Google Shape;89;p6"/>
          <p:cNvGrpSpPr/>
          <p:nvPr/>
        </p:nvGrpSpPr>
        <p:grpSpPr>
          <a:xfrm>
            <a:off x="6320991" y="-7"/>
            <a:ext cx="3630818" cy="5143498"/>
            <a:chOff x="6320991" y="-7"/>
            <a:chExt cx="3630818" cy="5143498"/>
          </a:xfrm>
        </p:grpSpPr>
        <p:sp>
          <p:nvSpPr>
            <p:cNvPr id="90" name="Google Shape;90;p6"/>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1" name="Google Shape;91;p6"/>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2" name="Google Shape;92;p6"/>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3" name="Google Shape;93;p6"/>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4" name="Google Shape;94;p6"/>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5" name="Google Shape;95;p6"/>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6" name="Google Shape;96;p6"/>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7" name="Google Shape;97;p6"/>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8" name="Google Shape;98;p6"/>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99" name="Google Shape;99;p6"/>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00" name="Google Shape;100;p6"/>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01" name="Google Shape;101;p6"/>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6"/>
          <p:cNvSpPr txBox="1">
            <a:spLocks noGrp="1"/>
          </p:cNvSpPr>
          <p:nvPr>
            <p:ph type="body" idx="1"/>
          </p:nvPr>
        </p:nvSpPr>
        <p:spPr>
          <a:xfrm>
            <a:off x="779075"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3" name="Google Shape;103;p6"/>
          <p:cNvSpPr txBox="1">
            <a:spLocks noGrp="1"/>
          </p:cNvSpPr>
          <p:nvPr>
            <p:ph type="body" idx="2"/>
          </p:nvPr>
        </p:nvSpPr>
        <p:spPr>
          <a:xfrm>
            <a:off x="3981304" y="1503550"/>
            <a:ext cx="28083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2000"/>
            </a:lvl1pPr>
            <a:lvl2pPr marL="914400" lvl="1" indent="-317500" rtl="0">
              <a:spcBef>
                <a:spcPts val="800"/>
              </a:spcBef>
              <a:spcAft>
                <a:spcPts val="0"/>
              </a:spcAft>
              <a:buSzPts val="1400"/>
              <a:buChar char="⬡"/>
              <a:defRPr sz="2000"/>
            </a:lvl2pPr>
            <a:lvl3pPr marL="1371600" lvl="2" indent="-317500" rtl="0">
              <a:spcBef>
                <a:spcPts val="800"/>
              </a:spcBef>
              <a:spcAft>
                <a:spcPts val="0"/>
              </a:spcAft>
              <a:buSzPts val="14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104" name="Google Shape;10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8"/>
          <p:cNvSpPr/>
          <p:nvPr/>
        </p:nvSpPr>
        <p:spPr>
          <a:xfrm>
            <a:off x="-45517" y="689752"/>
            <a:ext cx="624020" cy="688794"/>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nvGrpSpPr>
          <p:cNvPr id="126" name="Google Shape;126;p8"/>
          <p:cNvGrpSpPr/>
          <p:nvPr/>
        </p:nvGrpSpPr>
        <p:grpSpPr>
          <a:xfrm>
            <a:off x="6320991" y="-7"/>
            <a:ext cx="3630818" cy="5143498"/>
            <a:chOff x="6320991" y="-7"/>
            <a:chExt cx="3630818" cy="5143498"/>
          </a:xfrm>
        </p:grpSpPr>
        <p:sp>
          <p:nvSpPr>
            <p:cNvPr id="127" name="Google Shape;127;p8"/>
            <p:cNvSpPr/>
            <p:nvPr/>
          </p:nvSpPr>
          <p:spPr>
            <a:xfrm>
              <a:off x="6320991"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8" name="Google Shape;128;p8"/>
            <p:cNvSpPr/>
            <p:nvPr/>
          </p:nvSpPr>
          <p:spPr>
            <a:xfrm>
              <a:off x="7806636" y="4115782"/>
              <a:ext cx="1403568" cy="1027710"/>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29" name="Google Shape;129;p8"/>
            <p:cNvSpPr/>
            <p:nvPr/>
          </p:nvSpPr>
          <p:spPr>
            <a:xfrm>
              <a:off x="8548210"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0" name="Google Shape;130;p8"/>
            <p:cNvSpPr/>
            <p:nvPr/>
          </p:nvSpPr>
          <p:spPr>
            <a:xfrm rot="10800000">
              <a:off x="7806422" y="30"/>
              <a:ext cx="1404540" cy="515400"/>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1" name="Google Shape;131;p8"/>
            <p:cNvSpPr/>
            <p:nvPr/>
          </p:nvSpPr>
          <p:spPr>
            <a:xfrm>
              <a:off x="7806643" y="1543679"/>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2" name="Google Shape;132;p8"/>
            <p:cNvSpPr/>
            <p:nvPr/>
          </p:nvSpPr>
          <p:spPr>
            <a:xfrm>
              <a:off x="7065077" y="260974"/>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3" name="Google Shape;133;p8"/>
            <p:cNvSpPr/>
            <p:nvPr/>
          </p:nvSpPr>
          <p:spPr>
            <a:xfrm>
              <a:off x="8745616" y="1335143"/>
              <a:ext cx="835681" cy="92246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4" name="Google Shape;134;p8"/>
            <p:cNvSpPr/>
            <p:nvPr/>
          </p:nvSpPr>
          <p:spPr>
            <a:xfrm>
              <a:off x="7133773" y="3941724"/>
              <a:ext cx="507445" cy="5601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5" name="Google Shape;135;p8"/>
            <p:cNvSpPr/>
            <p:nvPr/>
          </p:nvSpPr>
          <p:spPr>
            <a:xfrm rot="10800000">
              <a:off x="7406482" y="-7"/>
              <a:ext cx="720792" cy="527782"/>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6" name="Google Shape;136;p8"/>
            <p:cNvSpPr/>
            <p:nvPr/>
          </p:nvSpPr>
          <p:spPr>
            <a:xfrm>
              <a:off x="7331887" y="2181982"/>
              <a:ext cx="962029" cy="106196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37" name="Google Shape;137;p8"/>
            <p:cNvSpPr/>
            <p:nvPr/>
          </p:nvSpPr>
          <p:spPr>
            <a:xfrm>
              <a:off x="8548210" y="2833077"/>
              <a:ext cx="1403600" cy="1549387"/>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38" name="Google Shape;138;p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57"/>
        <p:cNvGrpSpPr/>
        <p:nvPr/>
      </p:nvGrpSpPr>
      <p:grpSpPr>
        <a:xfrm>
          <a:off x="0" y="0"/>
          <a:ext cx="0" cy="0"/>
          <a:chOff x="0" y="0"/>
          <a:chExt cx="0" cy="0"/>
        </a:xfrm>
      </p:grpSpPr>
      <p:grpSp>
        <p:nvGrpSpPr>
          <p:cNvPr id="158" name="Google Shape;158;p10"/>
          <p:cNvGrpSpPr/>
          <p:nvPr/>
        </p:nvGrpSpPr>
        <p:grpSpPr>
          <a:xfrm>
            <a:off x="-981075" y="-3"/>
            <a:ext cx="11516344" cy="5143455"/>
            <a:chOff x="-981075" y="-3"/>
            <a:chExt cx="11516344" cy="5143455"/>
          </a:xfrm>
        </p:grpSpPr>
        <p:sp>
          <p:nvSpPr>
            <p:cNvPr id="159" name="Google Shape;159;p10"/>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0" name="Google Shape;160;p10"/>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1" name="Google Shape;161;p10"/>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2" name="Google Shape;162;p10"/>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3" name="Google Shape;163;p10"/>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4" name="Google Shape;164;p10"/>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5" name="Google Shape;165;p10"/>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6" name="Google Shape;166;p10"/>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7" name="Google Shape;167;p10"/>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8" name="Google Shape;168;p10"/>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69" name="Google Shape;169;p10"/>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0" name="Google Shape;170;p10"/>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
        <p:nvSpPr>
          <p:cNvPr id="171" name="Google Shape;171;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Color background">
  <p:cSld name="BLANK_1">
    <p:bg>
      <p:bgPr>
        <a:solidFill>
          <a:schemeClr val="accent1"/>
        </a:solidFill>
        <a:effectLst/>
      </p:bgPr>
    </p:bg>
    <p:spTree>
      <p:nvGrpSpPr>
        <p:cNvPr id="1" name="Shape 172"/>
        <p:cNvGrpSpPr/>
        <p:nvPr/>
      </p:nvGrpSpPr>
      <p:grpSpPr>
        <a:xfrm>
          <a:off x="0" y="0"/>
          <a:ext cx="0" cy="0"/>
          <a:chOff x="0" y="0"/>
          <a:chExt cx="0" cy="0"/>
        </a:xfrm>
      </p:grpSpPr>
      <p:sp>
        <p:nvSpPr>
          <p:cNvPr id="173" name="Google Shape;173;p11"/>
          <p:cNvSpPr txBox="1">
            <a:spLocks noGrp="1"/>
          </p:cNvSpPr>
          <p:nvPr>
            <p:ph type="sldNum" idx="12"/>
          </p:nvPr>
        </p:nvSpPr>
        <p:spPr>
          <a:xfrm>
            <a:off x="8480584" y="4749851"/>
            <a:ext cx="548700" cy="393600"/>
          </a:xfrm>
          <a:prstGeom prst="rect">
            <a:avLst/>
          </a:prstGeom>
          <a:noFill/>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‹Nr.›</a:t>
            </a:fld>
            <a:endParaRPr/>
          </a:p>
        </p:txBody>
      </p:sp>
      <p:grpSp>
        <p:nvGrpSpPr>
          <p:cNvPr id="174" name="Google Shape;174;p11"/>
          <p:cNvGrpSpPr/>
          <p:nvPr/>
        </p:nvGrpSpPr>
        <p:grpSpPr>
          <a:xfrm>
            <a:off x="-981075" y="-78100"/>
            <a:ext cx="11516344" cy="5221552"/>
            <a:chOff x="-981075" y="-78100"/>
            <a:chExt cx="11516344" cy="5221552"/>
          </a:xfrm>
        </p:grpSpPr>
        <p:sp>
          <p:nvSpPr>
            <p:cNvPr id="175" name="Google Shape;175;p11"/>
            <p:cNvSpPr/>
            <p:nvPr/>
          </p:nvSpPr>
          <p:spPr>
            <a:xfrm rot="10800000">
              <a:off x="4304464"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6" name="Google Shape;176;p11"/>
            <p:cNvSpPr/>
            <p:nvPr/>
          </p:nvSpPr>
          <p:spPr>
            <a:xfrm rot="10800000">
              <a:off x="6419277"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7" name="Google Shape;177;p11"/>
            <p:cNvSpPr/>
            <p:nvPr/>
          </p:nvSpPr>
          <p:spPr>
            <a:xfrm rot="10800000">
              <a:off x="2189989" y="-3"/>
              <a:ext cx="2002536" cy="734878"/>
            </a:xfrm>
            <a:custGeom>
              <a:avLst/>
              <a:gdLst/>
              <a:ahLst/>
              <a:cxnLst/>
              <a:rect l="l" t="t" r="r" b="b"/>
              <a:pathLst>
                <a:path w="21600" h="21175" extrusionOk="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8" name="Google Shape;178;p11"/>
            <p:cNvSpPr/>
            <p:nvPr/>
          </p:nvSpPr>
          <p:spPr>
            <a:xfrm>
              <a:off x="1133400"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79" name="Google Shape;179;p11"/>
            <p:cNvSpPr/>
            <p:nvPr/>
          </p:nvSpPr>
          <p:spPr>
            <a:xfrm>
              <a:off x="3247913"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0" name="Google Shape;180;p11"/>
            <p:cNvSpPr/>
            <p:nvPr/>
          </p:nvSpPr>
          <p:spPr>
            <a:xfrm>
              <a:off x="7476888" y="4039228"/>
              <a:ext cx="2001186" cy="1104224"/>
            </a:xfrm>
            <a:custGeom>
              <a:avLst/>
              <a:gdLst/>
              <a:ahLst/>
              <a:cxnLst/>
              <a:rect l="l" t="t" r="r" b="b"/>
              <a:pathLst>
                <a:path w="21600" h="21315" extrusionOk="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1" name="Google Shape;181;p11"/>
            <p:cNvSpPr/>
            <p:nvPr/>
          </p:nvSpPr>
          <p:spPr>
            <a:xfrm>
              <a:off x="7620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2" name="Google Shape;182;p11"/>
            <p:cNvSpPr/>
            <p:nvPr/>
          </p:nvSpPr>
          <p:spPr>
            <a:xfrm>
              <a:off x="2190677"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3" name="Google Shape;183;p11"/>
            <p:cNvSpPr/>
            <p:nvPr/>
          </p:nvSpPr>
          <p:spPr>
            <a:xfrm>
              <a:off x="6419630"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4" name="Google Shape;184;p11"/>
            <p:cNvSpPr/>
            <p:nvPr/>
          </p:nvSpPr>
          <p:spPr>
            <a:xfrm>
              <a:off x="8534106" y="22008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5" name="Google Shape;185;p11"/>
            <p:cNvSpPr/>
            <p:nvPr/>
          </p:nvSpPr>
          <p:spPr>
            <a:xfrm>
              <a:off x="-98107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6" name="Google Shape;186;p11"/>
            <p:cNvSpPr/>
            <p:nvPr/>
          </p:nvSpPr>
          <p:spPr>
            <a:xfrm>
              <a:off x="3247878"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7" name="Google Shape;187;p11"/>
            <p:cNvSpPr/>
            <p:nvPr/>
          </p:nvSpPr>
          <p:spPr>
            <a:xfrm>
              <a:off x="5362355" y="372088"/>
              <a:ext cx="2001163" cy="220898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1006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8" name="Google Shape;188;p11"/>
            <p:cNvSpPr/>
            <p:nvPr/>
          </p:nvSpPr>
          <p:spPr>
            <a:xfrm>
              <a:off x="7848601" y="18269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89" name="Google Shape;189;p11"/>
            <p:cNvSpPr/>
            <p:nvPr/>
          </p:nvSpPr>
          <p:spPr>
            <a:xfrm>
              <a:off x="1448201" y="-7810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0" name="Google Shape;190;p11"/>
            <p:cNvSpPr/>
            <p:nvPr/>
          </p:nvSpPr>
          <p:spPr>
            <a:xfrm>
              <a:off x="-581024" y="3340950"/>
              <a:ext cx="1371581" cy="1514058"/>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1" name="Google Shape;191;p11"/>
            <p:cNvSpPr/>
            <p:nvPr/>
          </p:nvSpPr>
          <p:spPr>
            <a:xfrm>
              <a:off x="1152450" y="131360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2" name="Google Shape;192;p11"/>
            <p:cNvSpPr/>
            <p:nvPr/>
          </p:nvSpPr>
          <p:spPr>
            <a:xfrm>
              <a:off x="7496375" y="3161451"/>
              <a:ext cx="723479" cy="798620"/>
            </a:xfrm>
            <a:custGeom>
              <a:avLst/>
              <a:gdLst/>
              <a:ahLst/>
              <a:cxnLst/>
              <a:rect l="l" t="t" r="r" b="b"/>
              <a:pathLst>
                <a:path w="21598" h="21315" extrusionOk="0">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sp>
          <p:nvSpPr>
            <p:cNvPr id="193" name="Google Shape;193;p11"/>
            <p:cNvSpPr/>
            <p:nvPr/>
          </p:nvSpPr>
          <p:spPr>
            <a:xfrm rot="10800000">
              <a:off x="7744475" y="-9"/>
              <a:ext cx="1027674" cy="752485"/>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508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i="0" u="none" strike="noStrike" cap="none">
                <a:solidFill>
                  <a:srgbClr val="000000"/>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010500" cy="396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1pPr>
            <a:lvl2pPr lvl="1"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2pPr>
            <a:lvl3pPr lvl="2"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3pPr>
            <a:lvl4pPr lvl="3"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4pPr>
            <a:lvl5pPr lvl="4"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5pPr>
            <a:lvl6pPr lvl="5"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6pPr>
            <a:lvl7pPr lvl="6"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7pPr>
            <a:lvl8pPr lvl="7"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8pPr>
            <a:lvl9pPr lvl="8" rtl="0">
              <a:lnSpc>
                <a:spcPct val="90000"/>
              </a:lnSpc>
              <a:spcBef>
                <a:spcPts val="0"/>
              </a:spcBef>
              <a:spcAft>
                <a:spcPts val="0"/>
              </a:spcAft>
              <a:buClr>
                <a:schemeClr val="accent1"/>
              </a:buClr>
              <a:buSzPts val="3200"/>
              <a:buFont typeface="Catamaran"/>
              <a:buNone/>
              <a:defRPr sz="3200" b="1">
                <a:solidFill>
                  <a:schemeClr val="accent1"/>
                </a:solidFill>
                <a:latin typeface="Catamaran"/>
                <a:ea typeface="Catamaran"/>
                <a:cs typeface="Catamaran"/>
                <a:sym typeface="Catamaran"/>
              </a:defRPr>
            </a:lvl9pPr>
          </a:lstStyle>
          <a:p>
            <a:endParaRPr/>
          </a:p>
        </p:txBody>
      </p:sp>
      <p:sp>
        <p:nvSpPr>
          <p:cNvPr id="7" name="Google Shape;7;p1"/>
          <p:cNvSpPr txBox="1">
            <a:spLocks noGrp="1"/>
          </p:cNvSpPr>
          <p:nvPr>
            <p:ph type="body" idx="1"/>
          </p:nvPr>
        </p:nvSpPr>
        <p:spPr>
          <a:xfrm>
            <a:off x="779100" y="1503550"/>
            <a:ext cx="6010500" cy="28842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1pPr>
            <a:lvl2pPr marL="914400" lvl="1" indent="-330200" rtl="0">
              <a:lnSpc>
                <a:spcPct val="115000"/>
              </a:lnSpc>
              <a:spcBef>
                <a:spcPts val="800"/>
              </a:spcBef>
              <a:spcAft>
                <a:spcPts val="0"/>
              </a:spcAft>
              <a:buClr>
                <a:schemeClr val="accent5"/>
              </a:buClr>
              <a:buSzPts val="1600"/>
              <a:buFont typeface="Catamaran Thin"/>
              <a:buChar char="⬡"/>
              <a:defRPr sz="2400">
                <a:solidFill>
                  <a:schemeClr val="dk1"/>
                </a:solidFill>
                <a:latin typeface="Catamaran Thin"/>
                <a:ea typeface="Catamaran Thin"/>
                <a:cs typeface="Catamaran Thin"/>
                <a:sym typeface="Catamaran Thin"/>
              </a:defRPr>
            </a:lvl2pPr>
            <a:lvl3pPr marL="1371600" lvl="2" indent="-330200" rtl="0">
              <a:lnSpc>
                <a:spcPct val="115000"/>
              </a:lnSpc>
              <a:spcBef>
                <a:spcPts val="800"/>
              </a:spcBef>
              <a:spcAft>
                <a:spcPts val="0"/>
              </a:spcAft>
              <a:buClr>
                <a:schemeClr val="dk2"/>
              </a:buClr>
              <a:buSzPts val="1600"/>
              <a:buFont typeface="Catamaran Thin"/>
              <a:buChar char="⬡"/>
              <a:defRPr sz="2400">
                <a:solidFill>
                  <a:schemeClr val="dk1"/>
                </a:solidFill>
                <a:latin typeface="Catamaran Thin"/>
                <a:ea typeface="Catamaran Thin"/>
                <a:cs typeface="Catamaran Thin"/>
                <a:sym typeface="Catamaran Thin"/>
              </a:defRPr>
            </a:lvl3pPr>
            <a:lvl4pPr marL="1828800" lvl="3"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4pPr>
            <a:lvl5pPr marL="2286000" lvl="4"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5pPr>
            <a:lvl6pPr marL="2743200" lvl="5"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6pPr>
            <a:lvl7pPr marL="3200400" lvl="6"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7pPr>
            <a:lvl8pPr marL="3657600" lvl="7" indent="-381000" rtl="0">
              <a:lnSpc>
                <a:spcPct val="115000"/>
              </a:lnSpc>
              <a:spcBef>
                <a:spcPts val="800"/>
              </a:spcBef>
              <a:spcAft>
                <a:spcPts val="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8pPr>
            <a:lvl9pPr marL="4114800" lvl="8" indent="-381000" rtl="0">
              <a:lnSpc>
                <a:spcPct val="115000"/>
              </a:lnSpc>
              <a:spcBef>
                <a:spcPts val="800"/>
              </a:spcBef>
              <a:spcAft>
                <a:spcPts val="800"/>
              </a:spcAft>
              <a:buClr>
                <a:schemeClr val="dk1"/>
              </a:buClr>
              <a:buSzPts val="2400"/>
              <a:buFont typeface="Catamaran Thin"/>
              <a:buChar char="■"/>
              <a:defRPr sz="2400">
                <a:solidFill>
                  <a:schemeClr val="dk1"/>
                </a:solidFill>
                <a:latin typeface="Catamaran Thin"/>
                <a:ea typeface="Catamaran Thin"/>
                <a:cs typeface="Catamaran Thin"/>
                <a:sym typeface="Catamaran Thin"/>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Catamaran"/>
                <a:ea typeface="Catamaran"/>
                <a:cs typeface="Catamaran"/>
                <a:sym typeface="Catamaran"/>
              </a:defRPr>
            </a:lvl1pPr>
            <a:lvl2pPr lvl="1" algn="r" rtl="0">
              <a:buNone/>
              <a:defRPr sz="1300">
                <a:solidFill>
                  <a:schemeClr val="accent1"/>
                </a:solidFill>
                <a:latin typeface="Catamaran"/>
                <a:ea typeface="Catamaran"/>
                <a:cs typeface="Catamaran"/>
                <a:sym typeface="Catamaran"/>
              </a:defRPr>
            </a:lvl2pPr>
            <a:lvl3pPr lvl="2" algn="r" rtl="0">
              <a:buNone/>
              <a:defRPr sz="1300">
                <a:solidFill>
                  <a:schemeClr val="accent1"/>
                </a:solidFill>
                <a:latin typeface="Catamaran"/>
                <a:ea typeface="Catamaran"/>
                <a:cs typeface="Catamaran"/>
                <a:sym typeface="Catamaran"/>
              </a:defRPr>
            </a:lvl3pPr>
            <a:lvl4pPr lvl="3" algn="r" rtl="0">
              <a:buNone/>
              <a:defRPr sz="1300">
                <a:solidFill>
                  <a:schemeClr val="accent1"/>
                </a:solidFill>
                <a:latin typeface="Catamaran"/>
                <a:ea typeface="Catamaran"/>
                <a:cs typeface="Catamaran"/>
                <a:sym typeface="Catamaran"/>
              </a:defRPr>
            </a:lvl4pPr>
            <a:lvl5pPr lvl="4" algn="r" rtl="0">
              <a:buNone/>
              <a:defRPr sz="1300">
                <a:solidFill>
                  <a:schemeClr val="accent1"/>
                </a:solidFill>
                <a:latin typeface="Catamaran"/>
                <a:ea typeface="Catamaran"/>
                <a:cs typeface="Catamaran"/>
                <a:sym typeface="Catamaran"/>
              </a:defRPr>
            </a:lvl5pPr>
            <a:lvl6pPr lvl="5" algn="r" rtl="0">
              <a:buNone/>
              <a:defRPr sz="1300">
                <a:solidFill>
                  <a:schemeClr val="accent1"/>
                </a:solidFill>
                <a:latin typeface="Catamaran"/>
                <a:ea typeface="Catamaran"/>
                <a:cs typeface="Catamaran"/>
                <a:sym typeface="Catamaran"/>
              </a:defRPr>
            </a:lvl6pPr>
            <a:lvl7pPr lvl="6" algn="r" rtl="0">
              <a:buNone/>
              <a:defRPr sz="1300">
                <a:solidFill>
                  <a:schemeClr val="accent1"/>
                </a:solidFill>
                <a:latin typeface="Catamaran"/>
                <a:ea typeface="Catamaran"/>
                <a:cs typeface="Catamaran"/>
                <a:sym typeface="Catamaran"/>
              </a:defRPr>
            </a:lvl7pPr>
            <a:lvl8pPr lvl="7" algn="r" rtl="0">
              <a:buNone/>
              <a:defRPr sz="1300">
                <a:solidFill>
                  <a:schemeClr val="accent1"/>
                </a:solidFill>
                <a:latin typeface="Catamaran"/>
                <a:ea typeface="Catamaran"/>
                <a:cs typeface="Catamaran"/>
                <a:sym typeface="Catamaran"/>
              </a:defRPr>
            </a:lvl8pPr>
            <a:lvl9pPr lvl="8" algn="r" rtl="0">
              <a:buNone/>
              <a:defRPr sz="1300">
                <a:solidFill>
                  <a:schemeClr val="accent1"/>
                </a:solidFill>
                <a:latin typeface="Catamaran"/>
                <a:ea typeface="Catamaran"/>
                <a:cs typeface="Catamaran"/>
                <a:sym typeface="Catamaran"/>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2"/>
          <p:cNvPicPr preferRelativeResize="0"/>
          <p:nvPr/>
        </p:nvPicPr>
        <p:blipFill>
          <a:blip r:embed="rId3"/>
          <a:srcRect l="24609" r="24609"/>
          <a:stretch/>
        </p:blipFill>
        <p:spPr>
          <a:xfrm>
            <a:off x="4699001" y="201554"/>
            <a:ext cx="4044927" cy="4465423"/>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
        <p:nvSpPr>
          <p:cNvPr id="199" name="Google Shape;199;p12"/>
          <p:cNvSpPr txBox="1">
            <a:spLocks noGrp="1"/>
          </p:cNvSpPr>
          <p:nvPr>
            <p:ph type="ctrTitle"/>
          </p:nvPr>
        </p:nvSpPr>
        <p:spPr>
          <a:xfrm>
            <a:off x="217192" y="2814029"/>
            <a:ext cx="4955100" cy="1159800"/>
          </a:xfrm>
          <a:prstGeom prst="rect">
            <a:avLst/>
          </a:prstGeom>
        </p:spPr>
        <p:txBody>
          <a:bodyPr spcFirstLastPara="1" wrap="square" lIns="0" tIns="0" rIns="0" bIns="0" anchor="b" anchorCtr="0">
            <a:noAutofit/>
          </a:bodyPr>
          <a:lstStyle/>
          <a:p>
            <a:pPr lvl="0"/>
            <a:r>
              <a:rPr lang="en-GB" sz="2800" dirty="0"/>
              <a:t>Proteome-wide Screen for RNA-dependent Proteins in Non-Synchronized HeLa cells</a:t>
            </a:r>
            <a:endParaRPr sz="2800" dirty="0"/>
          </a:p>
        </p:txBody>
      </p:sp>
      <p:sp>
        <p:nvSpPr>
          <p:cNvPr id="4" name="Google Shape;272;p19">
            <a:extLst>
              <a:ext uri="{FF2B5EF4-FFF2-40B4-BE49-F238E27FC236}">
                <a16:creationId xmlns:a16="http://schemas.microsoft.com/office/drawing/2014/main" id="{5DD2BC1D-2D89-467F-04B5-E0F145F4C859}"/>
              </a:ext>
            </a:extLst>
          </p:cNvPr>
          <p:cNvSpPr txBox="1">
            <a:spLocks/>
          </p:cNvSpPr>
          <p:nvPr/>
        </p:nvSpPr>
        <p:spPr>
          <a:xfrm>
            <a:off x="400072" y="4087041"/>
            <a:ext cx="3444582" cy="96635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chemeClr val="bg1"/>
                </a:solidFill>
              </a:rPr>
              <a:t>Greta Pick, Ignacio Lozano </a:t>
            </a:r>
            <a:r>
              <a:rPr lang="en-GB" dirty="0" err="1">
                <a:solidFill>
                  <a:schemeClr val="bg1"/>
                </a:solidFill>
              </a:rPr>
              <a:t>Onrubia</a:t>
            </a:r>
            <a:r>
              <a:rPr lang="en-GB" dirty="0">
                <a:solidFill>
                  <a:schemeClr val="bg1"/>
                </a:solidFill>
              </a:rPr>
              <a:t>, </a:t>
            </a:r>
          </a:p>
          <a:p>
            <a:r>
              <a:rPr lang="en-GB" dirty="0" err="1">
                <a:solidFill>
                  <a:schemeClr val="bg1"/>
                </a:solidFill>
              </a:rPr>
              <a:t>Sina</a:t>
            </a:r>
            <a:r>
              <a:rPr lang="en-GB" dirty="0">
                <a:solidFill>
                  <a:schemeClr val="bg1"/>
                </a:solidFill>
              </a:rPr>
              <a:t> </a:t>
            </a:r>
            <a:r>
              <a:rPr lang="en-GB" dirty="0" err="1">
                <a:solidFill>
                  <a:schemeClr val="bg1"/>
                </a:solidFill>
              </a:rPr>
              <a:t>Kühnel</a:t>
            </a:r>
            <a:r>
              <a:rPr lang="en-GB" dirty="0">
                <a:solidFill>
                  <a:schemeClr val="bg1"/>
                </a:solidFill>
              </a:rPr>
              <a:t>, Alisa </a:t>
            </a:r>
            <a:r>
              <a:rPr lang="en-GB" dirty="0" err="1">
                <a:solidFill>
                  <a:schemeClr val="bg1"/>
                </a:solidFill>
              </a:rPr>
              <a:t>Kirkin</a:t>
            </a:r>
            <a:r>
              <a:rPr lang="en-GB" dirty="0">
                <a:solidFill>
                  <a:schemeClr val="bg1"/>
                </a:solidFill>
              </a:rPr>
              <a:t> </a:t>
            </a:r>
          </a:p>
        </p:txBody>
      </p:sp>
      <p:sp>
        <p:nvSpPr>
          <p:cNvPr id="2" name="TextBox 1">
            <a:extLst>
              <a:ext uri="{FF2B5EF4-FFF2-40B4-BE49-F238E27FC236}">
                <a16:creationId xmlns:a16="http://schemas.microsoft.com/office/drawing/2014/main" id="{4BC6692C-B1AB-0DF0-3EB7-AB34DA1AFDCC}"/>
              </a:ext>
            </a:extLst>
          </p:cNvPr>
          <p:cNvSpPr txBox="1"/>
          <p:nvPr/>
        </p:nvSpPr>
        <p:spPr>
          <a:xfrm>
            <a:off x="7409621" y="4928056"/>
            <a:ext cx="1729961" cy="215444"/>
          </a:xfrm>
          <a:prstGeom prst="rect">
            <a:avLst/>
          </a:prstGeom>
          <a:noFill/>
        </p:spPr>
        <p:txBody>
          <a:bodyPr wrap="none" rtlCol="0">
            <a:spAutoFit/>
          </a:bodyPr>
          <a:lstStyle/>
          <a:p>
            <a:r>
              <a:rPr lang="en-GB" sz="800" dirty="0">
                <a:solidFill>
                  <a:schemeClr val="bg1"/>
                </a:solidFill>
              </a:rPr>
              <a:t>https://</a:t>
            </a:r>
            <a:r>
              <a:rPr lang="en-GB" sz="800" dirty="0" err="1">
                <a:solidFill>
                  <a:schemeClr val="bg1"/>
                </a:solidFill>
              </a:rPr>
              <a:t>unsplash.com</a:t>
            </a:r>
            <a:r>
              <a:rPr lang="en-GB" sz="800" dirty="0">
                <a:solidFill>
                  <a:schemeClr val="bg1"/>
                </a:solidFill>
              </a:rPr>
              <a:t>/s/photos/</a:t>
            </a:r>
            <a:r>
              <a:rPr lang="en-GB" sz="800" dirty="0" err="1">
                <a:solidFill>
                  <a:schemeClr val="bg1"/>
                </a:solidFill>
              </a:rPr>
              <a:t>rna</a:t>
            </a:r>
            <a:endParaRPr lang="en-DE" sz="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DEA3-86CD-59D8-0D96-D260E2D91760}"/>
              </a:ext>
            </a:extLst>
          </p:cNvPr>
          <p:cNvSpPr>
            <a:spLocks noGrp="1"/>
          </p:cNvSpPr>
          <p:nvPr>
            <p:ph type="title"/>
          </p:nvPr>
        </p:nvSpPr>
        <p:spPr/>
        <p:txBody>
          <a:bodyPr/>
          <a:lstStyle/>
          <a:p>
            <a:r>
              <a:rPr lang="en" dirty="0"/>
              <a:t>Identification of Global Maxima</a:t>
            </a:r>
            <a:endParaRPr lang="en-DE" dirty="0"/>
          </a:p>
        </p:txBody>
      </p:sp>
      <p:sp>
        <p:nvSpPr>
          <p:cNvPr id="4" name="Slide Number Placeholder 3">
            <a:extLst>
              <a:ext uri="{FF2B5EF4-FFF2-40B4-BE49-F238E27FC236}">
                <a16:creationId xmlns:a16="http://schemas.microsoft.com/office/drawing/2014/main" id="{9EEA36B4-B598-9708-DE91-DAD9C42D6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2" name="Graphic 11" descr="Research">
            <a:extLst>
              <a:ext uri="{FF2B5EF4-FFF2-40B4-BE49-F238E27FC236}">
                <a16:creationId xmlns:a16="http://schemas.microsoft.com/office/drawing/2014/main" id="{7F148547-BC02-BAF8-4BE5-A2931D25F3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5550"/>
            <a:ext cx="457200" cy="457200"/>
          </a:xfrm>
          <a:prstGeom prst="rect">
            <a:avLst/>
          </a:prstGeom>
        </p:spPr>
      </p:pic>
      <p:sp>
        <p:nvSpPr>
          <p:cNvPr id="6" name="Abgerundetes Rechteck 35">
            <a:extLst>
              <a:ext uri="{FF2B5EF4-FFF2-40B4-BE49-F238E27FC236}">
                <a16:creationId xmlns:a16="http://schemas.microsoft.com/office/drawing/2014/main" id="{3C6C2659-98D1-4F49-F9A8-CC548D619FAB}"/>
              </a:ext>
            </a:extLst>
          </p:cNvPr>
          <p:cNvSpPr/>
          <p:nvPr/>
        </p:nvSpPr>
        <p:spPr>
          <a:xfrm>
            <a:off x="380649" y="211347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Frc1</a:t>
            </a:r>
            <a:endParaRPr lang="en-US" sz="1800" dirty="0"/>
          </a:p>
        </p:txBody>
      </p:sp>
      <p:sp>
        <p:nvSpPr>
          <p:cNvPr id="7" name="Abgerundetes Rechteck 35">
            <a:extLst>
              <a:ext uri="{FF2B5EF4-FFF2-40B4-BE49-F238E27FC236}">
                <a16:creationId xmlns:a16="http://schemas.microsoft.com/office/drawing/2014/main" id="{9DFD64EF-040B-9ED0-E19E-B7B80638AC5E}"/>
              </a:ext>
            </a:extLst>
          </p:cNvPr>
          <p:cNvSpPr/>
          <p:nvPr/>
        </p:nvSpPr>
        <p:spPr>
          <a:xfrm>
            <a:off x="1098261" y="211347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Frc2</a:t>
            </a:r>
            <a:endParaRPr lang="en-US" sz="1800" dirty="0"/>
          </a:p>
        </p:txBody>
      </p:sp>
      <p:sp>
        <p:nvSpPr>
          <p:cNvPr id="8" name="Abgerundetes Rechteck 35">
            <a:extLst>
              <a:ext uri="{FF2B5EF4-FFF2-40B4-BE49-F238E27FC236}">
                <a16:creationId xmlns:a16="http://schemas.microsoft.com/office/drawing/2014/main" id="{DA3DE352-5E46-FB4E-DCBD-95329D5397FC}"/>
              </a:ext>
            </a:extLst>
          </p:cNvPr>
          <p:cNvSpPr/>
          <p:nvPr/>
        </p:nvSpPr>
        <p:spPr>
          <a:xfrm>
            <a:off x="1809969" y="2114615"/>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Frc3</a:t>
            </a:r>
            <a:endParaRPr lang="en-US" sz="1800" dirty="0"/>
          </a:p>
        </p:txBody>
      </p:sp>
      <p:sp>
        <p:nvSpPr>
          <p:cNvPr id="9" name="Abgerundetes Rechteck 35">
            <a:extLst>
              <a:ext uri="{FF2B5EF4-FFF2-40B4-BE49-F238E27FC236}">
                <a16:creationId xmlns:a16="http://schemas.microsoft.com/office/drawing/2014/main" id="{5D37623C-9F6B-A07D-F658-DD645289B350}"/>
              </a:ext>
            </a:extLst>
          </p:cNvPr>
          <p:cNvSpPr/>
          <p:nvPr/>
        </p:nvSpPr>
        <p:spPr>
          <a:xfrm>
            <a:off x="2524859" y="2114615"/>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Frc4</a:t>
            </a:r>
            <a:endParaRPr lang="en-US" sz="1800" dirty="0"/>
          </a:p>
        </p:txBody>
      </p:sp>
      <p:sp>
        <p:nvSpPr>
          <p:cNvPr id="10" name="Abgerundetes Rechteck 35">
            <a:extLst>
              <a:ext uri="{FF2B5EF4-FFF2-40B4-BE49-F238E27FC236}">
                <a16:creationId xmlns:a16="http://schemas.microsoft.com/office/drawing/2014/main" id="{E3C8006F-9D33-8447-E1EF-324D21E7EBE3}"/>
              </a:ext>
            </a:extLst>
          </p:cNvPr>
          <p:cNvSpPr/>
          <p:nvPr/>
        </p:nvSpPr>
        <p:spPr>
          <a:xfrm>
            <a:off x="3242471" y="210140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Frc5</a:t>
            </a:r>
            <a:endParaRPr lang="en-US" sz="1800" dirty="0"/>
          </a:p>
        </p:txBody>
      </p:sp>
      <p:sp>
        <p:nvSpPr>
          <p:cNvPr id="11" name="Abgerundetes Rechteck 35">
            <a:extLst>
              <a:ext uri="{FF2B5EF4-FFF2-40B4-BE49-F238E27FC236}">
                <a16:creationId xmlns:a16="http://schemas.microsoft.com/office/drawing/2014/main" id="{ED46F182-B6C6-336A-3870-91665FF84E0C}"/>
              </a:ext>
            </a:extLst>
          </p:cNvPr>
          <p:cNvSpPr/>
          <p:nvPr/>
        </p:nvSpPr>
        <p:spPr>
          <a:xfrm>
            <a:off x="3960083" y="210140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t>
            </a:r>
          </a:p>
        </p:txBody>
      </p:sp>
      <p:sp>
        <p:nvSpPr>
          <p:cNvPr id="13" name="Abgerundetes Rechteck 35">
            <a:extLst>
              <a:ext uri="{FF2B5EF4-FFF2-40B4-BE49-F238E27FC236}">
                <a16:creationId xmlns:a16="http://schemas.microsoft.com/office/drawing/2014/main" id="{799AE865-A2D5-4EB0-3D32-AB140AC2591B}"/>
              </a:ext>
            </a:extLst>
          </p:cNvPr>
          <p:cNvSpPr/>
          <p:nvPr/>
        </p:nvSpPr>
        <p:spPr>
          <a:xfrm>
            <a:off x="4677695" y="210140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Frc24</a:t>
            </a:r>
            <a:endParaRPr lang="en-US" sz="1800" dirty="0"/>
          </a:p>
        </p:txBody>
      </p:sp>
      <p:sp>
        <p:nvSpPr>
          <p:cNvPr id="14" name="Abgerundetes Rechteck 35">
            <a:extLst>
              <a:ext uri="{FF2B5EF4-FFF2-40B4-BE49-F238E27FC236}">
                <a16:creationId xmlns:a16="http://schemas.microsoft.com/office/drawing/2014/main" id="{A835B016-8FDF-812F-E0BA-B1BC5C519251}"/>
              </a:ext>
            </a:extLst>
          </p:cNvPr>
          <p:cNvSpPr/>
          <p:nvPr/>
        </p:nvSpPr>
        <p:spPr>
          <a:xfrm>
            <a:off x="5389403" y="210140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Frc25</a:t>
            </a:r>
            <a:endParaRPr lang="en-US" sz="1800" dirty="0"/>
          </a:p>
        </p:txBody>
      </p:sp>
      <p:sp>
        <p:nvSpPr>
          <p:cNvPr id="24" name="Abgerundetes Rechteck 35">
            <a:extLst>
              <a:ext uri="{FF2B5EF4-FFF2-40B4-BE49-F238E27FC236}">
                <a16:creationId xmlns:a16="http://schemas.microsoft.com/office/drawing/2014/main" id="{2B82E3A6-F45F-D063-2BC6-66A06E9A1802}"/>
              </a:ext>
            </a:extLst>
          </p:cNvPr>
          <p:cNvSpPr/>
          <p:nvPr/>
        </p:nvSpPr>
        <p:spPr>
          <a:xfrm>
            <a:off x="369155" y="284385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0.196</a:t>
            </a:r>
            <a:endParaRPr lang="en-US" sz="1800" dirty="0"/>
          </a:p>
        </p:txBody>
      </p:sp>
      <p:sp>
        <p:nvSpPr>
          <p:cNvPr id="25" name="Abgerundetes Rechteck 35">
            <a:extLst>
              <a:ext uri="{FF2B5EF4-FFF2-40B4-BE49-F238E27FC236}">
                <a16:creationId xmlns:a16="http://schemas.microsoft.com/office/drawing/2014/main" id="{6EE38F51-C5F5-37E0-FB0A-0F76A5D480F2}"/>
              </a:ext>
            </a:extLst>
          </p:cNvPr>
          <p:cNvSpPr/>
          <p:nvPr/>
        </p:nvSpPr>
        <p:spPr>
          <a:xfrm>
            <a:off x="1086767" y="284385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7.435</a:t>
            </a:r>
            <a:endParaRPr lang="en-US" sz="1800" dirty="0"/>
          </a:p>
        </p:txBody>
      </p:sp>
      <p:sp>
        <p:nvSpPr>
          <p:cNvPr id="26" name="Abgerundetes Rechteck 35">
            <a:extLst>
              <a:ext uri="{FF2B5EF4-FFF2-40B4-BE49-F238E27FC236}">
                <a16:creationId xmlns:a16="http://schemas.microsoft.com/office/drawing/2014/main" id="{DA78E147-9D4F-BCCB-C5E2-7FE5161E92AE}"/>
              </a:ext>
            </a:extLst>
          </p:cNvPr>
          <p:cNvSpPr/>
          <p:nvPr/>
        </p:nvSpPr>
        <p:spPr>
          <a:xfrm>
            <a:off x="1798475" y="2844990"/>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21.893</a:t>
            </a:r>
          </a:p>
        </p:txBody>
      </p:sp>
      <p:sp>
        <p:nvSpPr>
          <p:cNvPr id="27" name="Abgerundetes Rechteck 35">
            <a:extLst>
              <a:ext uri="{FF2B5EF4-FFF2-40B4-BE49-F238E27FC236}">
                <a16:creationId xmlns:a16="http://schemas.microsoft.com/office/drawing/2014/main" id="{24DD0763-3D43-43C7-21A5-6A66C1F5B756}"/>
              </a:ext>
            </a:extLst>
          </p:cNvPr>
          <p:cNvSpPr/>
          <p:nvPr/>
        </p:nvSpPr>
        <p:spPr>
          <a:xfrm>
            <a:off x="2513365" y="2844990"/>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21.428</a:t>
            </a:r>
            <a:endParaRPr lang="en-US" sz="1800" dirty="0"/>
          </a:p>
        </p:txBody>
      </p:sp>
      <p:sp>
        <p:nvSpPr>
          <p:cNvPr id="28" name="Abgerundetes Rechteck 35">
            <a:extLst>
              <a:ext uri="{FF2B5EF4-FFF2-40B4-BE49-F238E27FC236}">
                <a16:creationId xmlns:a16="http://schemas.microsoft.com/office/drawing/2014/main" id="{60DFDF9E-E646-8025-17AA-E9FE760D3156}"/>
              </a:ext>
            </a:extLst>
          </p:cNvPr>
          <p:cNvSpPr/>
          <p:nvPr/>
        </p:nvSpPr>
        <p:spPr>
          <a:xfrm>
            <a:off x="3230977" y="283178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11.144</a:t>
            </a:r>
            <a:endParaRPr lang="en-US" sz="1800" dirty="0"/>
          </a:p>
        </p:txBody>
      </p:sp>
      <p:sp>
        <p:nvSpPr>
          <p:cNvPr id="29" name="Abgerundetes Rechteck 35">
            <a:extLst>
              <a:ext uri="{FF2B5EF4-FFF2-40B4-BE49-F238E27FC236}">
                <a16:creationId xmlns:a16="http://schemas.microsoft.com/office/drawing/2014/main" id="{86803B8A-640C-C3AF-3589-638EFB3DE7D2}"/>
              </a:ext>
            </a:extLst>
          </p:cNvPr>
          <p:cNvSpPr/>
          <p:nvPr/>
        </p:nvSpPr>
        <p:spPr>
          <a:xfrm>
            <a:off x="3948589" y="283178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t>
            </a:r>
          </a:p>
        </p:txBody>
      </p:sp>
      <p:sp>
        <p:nvSpPr>
          <p:cNvPr id="30" name="Abgerundetes Rechteck 35">
            <a:extLst>
              <a:ext uri="{FF2B5EF4-FFF2-40B4-BE49-F238E27FC236}">
                <a16:creationId xmlns:a16="http://schemas.microsoft.com/office/drawing/2014/main" id="{25088187-9E54-80A8-7DEB-B68C641CF1C0}"/>
              </a:ext>
            </a:extLst>
          </p:cNvPr>
          <p:cNvSpPr/>
          <p:nvPr/>
        </p:nvSpPr>
        <p:spPr>
          <a:xfrm>
            <a:off x="4666201" y="283178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0.121</a:t>
            </a:r>
            <a:endParaRPr lang="en-US" sz="1800" dirty="0"/>
          </a:p>
        </p:txBody>
      </p:sp>
      <p:sp>
        <p:nvSpPr>
          <p:cNvPr id="31" name="Abgerundetes Rechteck 35">
            <a:extLst>
              <a:ext uri="{FF2B5EF4-FFF2-40B4-BE49-F238E27FC236}">
                <a16:creationId xmlns:a16="http://schemas.microsoft.com/office/drawing/2014/main" id="{45DD844F-D975-3211-16C6-90CBB42526FA}"/>
              </a:ext>
            </a:extLst>
          </p:cNvPr>
          <p:cNvSpPr/>
          <p:nvPr/>
        </p:nvSpPr>
        <p:spPr>
          <a:xfrm>
            <a:off x="5377909" y="2831783"/>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0.129</a:t>
            </a:r>
            <a:endParaRPr lang="en-US" sz="1800" dirty="0"/>
          </a:p>
        </p:txBody>
      </p:sp>
      <p:graphicFrame>
        <p:nvGraphicFramePr>
          <p:cNvPr id="33" name="Tabelle 33">
            <a:extLst>
              <a:ext uri="{FF2B5EF4-FFF2-40B4-BE49-F238E27FC236}">
                <a16:creationId xmlns:a16="http://schemas.microsoft.com/office/drawing/2014/main" id="{D464015E-9470-C1D9-F95C-8289C87DE69B}"/>
              </a:ext>
            </a:extLst>
          </p:cNvPr>
          <p:cNvGraphicFramePr>
            <a:graphicFrameLocks noGrp="1"/>
          </p:cNvGraphicFramePr>
          <p:nvPr>
            <p:extLst>
              <p:ext uri="{D42A27DB-BD31-4B8C-83A1-F6EECF244321}">
                <p14:modId xmlns:p14="http://schemas.microsoft.com/office/powerpoint/2010/main" val="3690708766"/>
              </p:ext>
            </p:extLst>
          </p:nvPr>
        </p:nvGraphicFramePr>
        <p:xfrm>
          <a:off x="1110166" y="3463291"/>
          <a:ext cx="2261366" cy="1548656"/>
        </p:xfrm>
        <a:graphic>
          <a:graphicData uri="http://schemas.openxmlformats.org/drawingml/2006/table">
            <a:tbl>
              <a:tblPr firstRow="1" bandRow="1">
                <a:tableStyleId>{3C2FFA5D-87B4-456A-9821-1D502468CF0F}</a:tableStyleId>
              </a:tblPr>
              <a:tblGrid>
                <a:gridCol w="1130683">
                  <a:extLst>
                    <a:ext uri="{9D8B030D-6E8A-4147-A177-3AD203B41FA5}">
                      <a16:colId xmlns:a16="http://schemas.microsoft.com/office/drawing/2014/main" val="3390430725"/>
                    </a:ext>
                  </a:extLst>
                </a:gridCol>
                <a:gridCol w="1130683">
                  <a:extLst>
                    <a:ext uri="{9D8B030D-6E8A-4147-A177-3AD203B41FA5}">
                      <a16:colId xmlns:a16="http://schemas.microsoft.com/office/drawing/2014/main" val="4123363176"/>
                    </a:ext>
                  </a:extLst>
                </a:gridCol>
              </a:tblGrid>
              <a:tr h="387164">
                <a:tc>
                  <a:txBody>
                    <a:bodyPr/>
                    <a:lstStyle/>
                    <a:p>
                      <a:pPr algn="ctr"/>
                      <a:r>
                        <a:rPr lang="es-ES" dirty="0"/>
                        <a:t>INPUT</a:t>
                      </a:r>
                    </a:p>
                  </a:txBody>
                  <a:tcPr/>
                </a:tc>
                <a:tc>
                  <a:txBody>
                    <a:bodyPr/>
                    <a:lstStyle/>
                    <a:p>
                      <a:pPr algn="ctr"/>
                      <a:r>
                        <a:rPr lang="es-ES" dirty="0"/>
                        <a:t>OUTPUT</a:t>
                      </a:r>
                    </a:p>
                  </a:txBody>
                  <a:tcPr/>
                </a:tc>
                <a:extLst>
                  <a:ext uri="{0D108BD9-81ED-4DB2-BD59-A6C34878D82A}">
                    <a16:rowId xmlns:a16="http://schemas.microsoft.com/office/drawing/2014/main" val="1693709740"/>
                  </a:ext>
                </a:extLst>
              </a:tr>
              <a:tr h="387164">
                <a:tc>
                  <a:txBody>
                    <a:bodyPr/>
                    <a:lstStyle/>
                    <a:p>
                      <a:pPr algn="ctr"/>
                      <a:endParaRPr lang="es-ES" dirty="0">
                        <a:solidFill>
                          <a:schemeClr val="bg1"/>
                        </a:solidFill>
                      </a:endParaRPr>
                    </a:p>
                  </a:txBody>
                  <a:tcPr/>
                </a:tc>
                <a:tc>
                  <a:txBody>
                    <a:bodyPr/>
                    <a:lstStyle/>
                    <a:p>
                      <a:endParaRPr lang="es-ES"/>
                    </a:p>
                  </a:txBody>
                  <a:tcPr/>
                </a:tc>
                <a:extLst>
                  <a:ext uri="{0D108BD9-81ED-4DB2-BD59-A6C34878D82A}">
                    <a16:rowId xmlns:a16="http://schemas.microsoft.com/office/drawing/2014/main" val="1591933558"/>
                  </a:ext>
                </a:extLst>
              </a:tr>
              <a:tr h="387164">
                <a:tc>
                  <a:txBody>
                    <a:bodyPr/>
                    <a:lstStyle/>
                    <a:p>
                      <a:pPr algn="ctr"/>
                      <a:endParaRPr lang="es-ES" dirty="0">
                        <a:solidFill>
                          <a:schemeClr val="bg1"/>
                        </a:solidFill>
                      </a:endParaRPr>
                    </a:p>
                  </a:txBody>
                  <a:tcPr/>
                </a:tc>
                <a:tc>
                  <a:txBody>
                    <a:bodyPr/>
                    <a:lstStyle/>
                    <a:p>
                      <a:pPr algn="ctr"/>
                      <a:endParaRPr lang="es-ES" dirty="0">
                        <a:solidFill>
                          <a:schemeClr val="bg1"/>
                        </a:solidFill>
                      </a:endParaRPr>
                    </a:p>
                  </a:txBody>
                  <a:tcPr/>
                </a:tc>
                <a:extLst>
                  <a:ext uri="{0D108BD9-81ED-4DB2-BD59-A6C34878D82A}">
                    <a16:rowId xmlns:a16="http://schemas.microsoft.com/office/drawing/2014/main" val="4094111376"/>
                  </a:ext>
                </a:extLst>
              </a:tr>
              <a:tr h="387164">
                <a:tc>
                  <a:txBody>
                    <a:bodyPr/>
                    <a:lstStyle/>
                    <a:p>
                      <a:pPr algn="ctr"/>
                      <a:endParaRPr lang="es-ES" dirty="0">
                        <a:solidFill>
                          <a:schemeClr val="bg1"/>
                        </a:solidFill>
                      </a:endParaRPr>
                    </a:p>
                  </a:txBody>
                  <a:tcPr/>
                </a:tc>
                <a:tc>
                  <a:txBody>
                    <a:bodyPr/>
                    <a:lstStyle/>
                    <a:p>
                      <a:endParaRPr lang="es-ES" dirty="0"/>
                    </a:p>
                  </a:txBody>
                  <a:tcPr/>
                </a:tc>
                <a:extLst>
                  <a:ext uri="{0D108BD9-81ED-4DB2-BD59-A6C34878D82A}">
                    <a16:rowId xmlns:a16="http://schemas.microsoft.com/office/drawing/2014/main" val="1873674831"/>
                  </a:ext>
                </a:extLst>
              </a:tr>
            </a:tbl>
          </a:graphicData>
        </a:graphic>
      </p:graphicFrame>
      <p:cxnSp>
        <p:nvCxnSpPr>
          <p:cNvPr id="35" name="Gerade Verbindung mit Pfeil 34">
            <a:extLst>
              <a:ext uri="{FF2B5EF4-FFF2-40B4-BE49-F238E27FC236}">
                <a16:creationId xmlns:a16="http://schemas.microsoft.com/office/drawing/2014/main" id="{1BC7E637-1A6A-FE63-4C1B-3404010EF3AB}"/>
              </a:ext>
            </a:extLst>
          </p:cNvPr>
          <p:cNvCxnSpPr/>
          <p:nvPr/>
        </p:nvCxnSpPr>
        <p:spPr>
          <a:xfrm>
            <a:off x="1443176" y="1748598"/>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Geschweifte Klammer links 33">
            <a:extLst>
              <a:ext uri="{FF2B5EF4-FFF2-40B4-BE49-F238E27FC236}">
                <a16:creationId xmlns:a16="http://schemas.microsoft.com/office/drawing/2014/main" id="{4C64696E-3318-EB9C-8E28-30B394AD3E2B}"/>
              </a:ext>
            </a:extLst>
          </p:cNvPr>
          <p:cNvSpPr/>
          <p:nvPr/>
        </p:nvSpPr>
        <p:spPr>
          <a:xfrm rot="5400000">
            <a:off x="1345712" y="1691709"/>
            <a:ext cx="176853" cy="19051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ES" dirty="0"/>
          </a:p>
        </p:txBody>
      </p:sp>
      <p:cxnSp>
        <p:nvCxnSpPr>
          <p:cNvPr id="37" name="Gerade Verbindung mit Pfeil 36">
            <a:extLst>
              <a:ext uri="{FF2B5EF4-FFF2-40B4-BE49-F238E27FC236}">
                <a16:creationId xmlns:a16="http://schemas.microsoft.com/office/drawing/2014/main" id="{E280F8CB-15B4-7646-A395-DC021BB25F3C}"/>
              </a:ext>
            </a:extLst>
          </p:cNvPr>
          <p:cNvCxnSpPr>
            <a:cxnSpLocks/>
          </p:cNvCxnSpPr>
          <p:nvPr/>
        </p:nvCxnSpPr>
        <p:spPr>
          <a:xfrm>
            <a:off x="456147" y="4445788"/>
            <a:ext cx="41797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bgerundetes Rechteck 35">
            <a:extLst>
              <a:ext uri="{FF2B5EF4-FFF2-40B4-BE49-F238E27FC236}">
                <a16:creationId xmlns:a16="http://schemas.microsoft.com/office/drawing/2014/main" id="{9381A59C-5333-5595-99AE-DBFFB538087C}"/>
              </a:ext>
            </a:extLst>
          </p:cNvPr>
          <p:cNvSpPr/>
          <p:nvPr/>
        </p:nvSpPr>
        <p:spPr>
          <a:xfrm>
            <a:off x="1332435" y="388197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0.196</a:t>
            </a:r>
            <a:endParaRPr lang="en-US" sz="1800" dirty="0"/>
          </a:p>
        </p:txBody>
      </p:sp>
      <p:sp>
        <p:nvSpPr>
          <p:cNvPr id="41" name="Abgerundetes Rechteck 35">
            <a:extLst>
              <a:ext uri="{FF2B5EF4-FFF2-40B4-BE49-F238E27FC236}">
                <a16:creationId xmlns:a16="http://schemas.microsoft.com/office/drawing/2014/main" id="{A610EC4E-E198-CA87-E3DD-F7E28285E6FB}"/>
              </a:ext>
            </a:extLst>
          </p:cNvPr>
          <p:cNvSpPr/>
          <p:nvPr/>
        </p:nvSpPr>
        <p:spPr>
          <a:xfrm>
            <a:off x="1332435" y="4264066"/>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7.435</a:t>
            </a:r>
            <a:endParaRPr lang="en-US" sz="1800" dirty="0"/>
          </a:p>
        </p:txBody>
      </p:sp>
      <p:sp>
        <p:nvSpPr>
          <p:cNvPr id="42" name="Abgerundetes Rechteck 35">
            <a:extLst>
              <a:ext uri="{FF2B5EF4-FFF2-40B4-BE49-F238E27FC236}">
                <a16:creationId xmlns:a16="http://schemas.microsoft.com/office/drawing/2014/main" id="{FC07A530-B52E-1DBB-C5A6-9BDD4B9AA5DB}"/>
              </a:ext>
            </a:extLst>
          </p:cNvPr>
          <p:cNvSpPr/>
          <p:nvPr/>
        </p:nvSpPr>
        <p:spPr>
          <a:xfrm>
            <a:off x="1332434" y="4646632"/>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21.893</a:t>
            </a:r>
          </a:p>
        </p:txBody>
      </p:sp>
      <p:sp>
        <p:nvSpPr>
          <p:cNvPr id="44" name="Abgerundetes Rechteck 35">
            <a:extLst>
              <a:ext uri="{FF2B5EF4-FFF2-40B4-BE49-F238E27FC236}">
                <a16:creationId xmlns:a16="http://schemas.microsoft.com/office/drawing/2014/main" id="{24D341B8-653D-78E0-F427-1F390D8B3E39}"/>
              </a:ext>
            </a:extLst>
          </p:cNvPr>
          <p:cNvSpPr/>
          <p:nvPr/>
        </p:nvSpPr>
        <p:spPr>
          <a:xfrm>
            <a:off x="2473685" y="4264066"/>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0</a:t>
            </a:r>
          </a:p>
        </p:txBody>
      </p:sp>
      <p:graphicFrame>
        <p:nvGraphicFramePr>
          <p:cNvPr id="38" name="Tabelle 44">
            <a:extLst>
              <a:ext uri="{FF2B5EF4-FFF2-40B4-BE49-F238E27FC236}">
                <a16:creationId xmlns:a16="http://schemas.microsoft.com/office/drawing/2014/main" id="{74E8ED1C-45F5-CEA4-BFDC-5FF04F326C87}"/>
              </a:ext>
            </a:extLst>
          </p:cNvPr>
          <p:cNvGraphicFramePr>
            <a:graphicFrameLocks noGrp="1"/>
          </p:cNvGraphicFramePr>
          <p:nvPr>
            <p:extLst>
              <p:ext uri="{D42A27DB-BD31-4B8C-83A1-F6EECF244321}">
                <p14:modId xmlns:p14="http://schemas.microsoft.com/office/powerpoint/2010/main" val="4123343932"/>
              </p:ext>
            </p:extLst>
          </p:nvPr>
        </p:nvGraphicFramePr>
        <p:xfrm>
          <a:off x="4302495" y="3461693"/>
          <a:ext cx="1219199" cy="1550252"/>
        </p:xfrm>
        <a:graphic>
          <a:graphicData uri="http://schemas.openxmlformats.org/drawingml/2006/table">
            <a:tbl>
              <a:tblPr firstRow="1" bandRow="1">
                <a:tableStyleId>{3C2FFA5D-87B4-456A-9821-1D502468CF0F}</a:tableStyleId>
              </a:tblPr>
              <a:tblGrid>
                <a:gridCol w="1219199">
                  <a:extLst>
                    <a:ext uri="{9D8B030D-6E8A-4147-A177-3AD203B41FA5}">
                      <a16:colId xmlns:a16="http://schemas.microsoft.com/office/drawing/2014/main" val="380927235"/>
                    </a:ext>
                  </a:extLst>
                </a:gridCol>
              </a:tblGrid>
              <a:tr h="387563">
                <a:tc>
                  <a:txBody>
                    <a:bodyPr/>
                    <a:lstStyle/>
                    <a:p>
                      <a:pPr algn="ctr"/>
                      <a:r>
                        <a:rPr lang="es-ES" dirty="0" err="1">
                          <a:solidFill>
                            <a:schemeClr val="bg1"/>
                          </a:solidFill>
                        </a:rPr>
                        <a:t>Peaks_pos</a:t>
                      </a:r>
                      <a:endParaRPr lang="es-ES" dirty="0">
                        <a:solidFill>
                          <a:schemeClr val="bg1"/>
                        </a:solidFill>
                      </a:endParaRPr>
                    </a:p>
                  </a:txBody>
                  <a:tcPr/>
                </a:tc>
                <a:extLst>
                  <a:ext uri="{0D108BD9-81ED-4DB2-BD59-A6C34878D82A}">
                    <a16:rowId xmlns:a16="http://schemas.microsoft.com/office/drawing/2014/main" val="3679971948"/>
                  </a:ext>
                </a:extLst>
              </a:tr>
              <a:tr h="387563">
                <a:tc>
                  <a:txBody>
                    <a:bodyPr/>
                    <a:lstStyle/>
                    <a:p>
                      <a:endParaRPr lang="es-ES"/>
                    </a:p>
                  </a:txBody>
                  <a:tcPr/>
                </a:tc>
                <a:extLst>
                  <a:ext uri="{0D108BD9-81ED-4DB2-BD59-A6C34878D82A}">
                    <a16:rowId xmlns:a16="http://schemas.microsoft.com/office/drawing/2014/main" val="2289603259"/>
                  </a:ext>
                </a:extLst>
              </a:tr>
              <a:tr h="387563">
                <a:tc>
                  <a:txBody>
                    <a:bodyPr/>
                    <a:lstStyle/>
                    <a:p>
                      <a:endParaRPr lang="es-ES" dirty="0"/>
                    </a:p>
                  </a:txBody>
                  <a:tcPr/>
                </a:tc>
                <a:extLst>
                  <a:ext uri="{0D108BD9-81ED-4DB2-BD59-A6C34878D82A}">
                    <a16:rowId xmlns:a16="http://schemas.microsoft.com/office/drawing/2014/main" val="737884066"/>
                  </a:ext>
                </a:extLst>
              </a:tr>
              <a:tr h="387563">
                <a:tc>
                  <a:txBody>
                    <a:bodyPr/>
                    <a:lstStyle/>
                    <a:p>
                      <a:endParaRPr lang="es-ES" dirty="0"/>
                    </a:p>
                  </a:txBody>
                  <a:tcPr/>
                </a:tc>
                <a:extLst>
                  <a:ext uri="{0D108BD9-81ED-4DB2-BD59-A6C34878D82A}">
                    <a16:rowId xmlns:a16="http://schemas.microsoft.com/office/drawing/2014/main" val="2763882775"/>
                  </a:ext>
                </a:extLst>
              </a:tr>
            </a:tbl>
          </a:graphicData>
        </a:graphic>
      </p:graphicFrame>
      <p:cxnSp>
        <p:nvCxnSpPr>
          <p:cNvPr id="47" name="Gerade Verbindung mit Pfeil 46">
            <a:extLst>
              <a:ext uri="{FF2B5EF4-FFF2-40B4-BE49-F238E27FC236}">
                <a16:creationId xmlns:a16="http://schemas.microsoft.com/office/drawing/2014/main" id="{C30AB7D6-81BA-7461-8546-86FFDECF2334}"/>
              </a:ext>
            </a:extLst>
          </p:cNvPr>
          <p:cNvCxnSpPr>
            <a:cxnSpLocks/>
          </p:cNvCxnSpPr>
          <p:nvPr/>
        </p:nvCxnSpPr>
        <p:spPr>
          <a:xfrm>
            <a:off x="3578349" y="4446097"/>
            <a:ext cx="41797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Abgerundetes Rechteck 35">
            <a:extLst>
              <a:ext uri="{FF2B5EF4-FFF2-40B4-BE49-F238E27FC236}">
                <a16:creationId xmlns:a16="http://schemas.microsoft.com/office/drawing/2014/main" id="{E6817CC8-F4B6-EFBA-37C2-B12345629BFA}"/>
              </a:ext>
            </a:extLst>
          </p:cNvPr>
          <p:cNvSpPr/>
          <p:nvPr/>
        </p:nvSpPr>
        <p:spPr>
          <a:xfrm>
            <a:off x="4560177" y="4264066"/>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0</a:t>
            </a:r>
          </a:p>
        </p:txBody>
      </p:sp>
      <p:cxnSp>
        <p:nvCxnSpPr>
          <p:cNvPr id="49" name="Gerade Verbindung mit Pfeil 48">
            <a:extLst>
              <a:ext uri="{FF2B5EF4-FFF2-40B4-BE49-F238E27FC236}">
                <a16:creationId xmlns:a16="http://schemas.microsoft.com/office/drawing/2014/main" id="{C619E7F2-22C7-E24B-2BE0-37B2E7823739}"/>
              </a:ext>
            </a:extLst>
          </p:cNvPr>
          <p:cNvCxnSpPr/>
          <p:nvPr/>
        </p:nvCxnSpPr>
        <p:spPr>
          <a:xfrm>
            <a:off x="2164919" y="1748598"/>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Geschweifte Klammer links 49">
            <a:extLst>
              <a:ext uri="{FF2B5EF4-FFF2-40B4-BE49-F238E27FC236}">
                <a16:creationId xmlns:a16="http://schemas.microsoft.com/office/drawing/2014/main" id="{5B40064A-55B4-EDEB-708A-0678464904A0}"/>
              </a:ext>
            </a:extLst>
          </p:cNvPr>
          <p:cNvSpPr/>
          <p:nvPr/>
        </p:nvSpPr>
        <p:spPr>
          <a:xfrm rot="5400000">
            <a:off x="2045926" y="1698572"/>
            <a:ext cx="176853" cy="19051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s-ES" dirty="0"/>
          </a:p>
        </p:txBody>
      </p:sp>
      <p:sp>
        <p:nvSpPr>
          <p:cNvPr id="51" name="Abgerundetes Rechteck 35">
            <a:extLst>
              <a:ext uri="{FF2B5EF4-FFF2-40B4-BE49-F238E27FC236}">
                <a16:creationId xmlns:a16="http://schemas.microsoft.com/office/drawing/2014/main" id="{BB8F583C-791D-DD34-7443-59283F3D4898}"/>
              </a:ext>
            </a:extLst>
          </p:cNvPr>
          <p:cNvSpPr/>
          <p:nvPr/>
        </p:nvSpPr>
        <p:spPr>
          <a:xfrm>
            <a:off x="1331170" y="388326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7.435</a:t>
            </a:r>
            <a:endParaRPr lang="en-US" sz="1800" dirty="0"/>
          </a:p>
        </p:txBody>
      </p:sp>
      <p:sp>
        <p:nvSpPr>
          <p:cNvPr id="52" name="Abgerundetes Rechteck 35">
            <a:extLst>
              <a:ext uri="{FF2B5EF4-FFF2-40B4-BE49-F238E27FC236}">
                <a16:creationId xmlns:a16="http://schemas.microsoft.com/office/drawing/2014/main" id="{AB4DDA42-87AF-0B74-8449-8DF70B6D5213}"/>
              </a:ext>
            </a:extLst>
          </p:cNvPr>
          <p:cNvSpPr/>
          <p:nvPr/>
        </p:nvSpPr>
        <p:spPr>
          <a:xfrm>
            <a:off x="1331169" y="4265661"/>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21.893</a:t>
            </a:r>
          </a:p>
        </p:txBody>
      </p:sp>
      <p:sp>
        <p:nvSpPr>
          <p:cNvPr id="53" name="Abgerundetes Rechteck 35">
            <a:extLst>
              <a:ext uri="{FF2B5EF4-FFF2-40B4-BE49-F238E27FC236}">
                <a16:creationId xmlns:a16="http://schemas.microsoft.com/office/drawing/2014/main" id="{78716675-1600-A283-9ADB-D9C6A85E59D9}"/>
              </a:ext>
            </a:extLst>
          </p:cNvPr>
          <p:cNvSpPr/>
          <p:nvPr/>
        </p:nvSpPr>
        <p:spPr>
          <a:xfrm>
            <a:off x="1331168" y="464756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21.428</a:t>
            </a:r>
            <a:endParaRPr lang="en-US" sz="1800" dirty="0"/>
          </a:p>
        </p:txBody>
      </p:sp>
      <p:sp>
        <p:nvSpPr>
          <p:cNvPr id="54" name="Abgerundetes Rechteck 35">
            <a:extLst>
              <a:ext uri="{FF2B5EF4-FFF2-40B4-BE49-F238E27FC236}">
                <a16:creationId xmlns:a16="http://schemas.microsoft.com/office/drawing/2014/main" id="{8C1D24A3-D6E1-9FA1-9B26-0CC473E4A4A4}"/>
              </a:ext>
            </a:extLst>
          </p:cNvPr>
          <p:cNvSpPr/>
          <p:nvPr/>
        </p:nvSpPr>
        <p:spPr>
          <a:xfrm>
            <a:off x="2473685" y="4264066"/>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21.893</a:t>
            </a:r>
          </a:p>
        </p:txBody>
      </p:sp>
      <p:sp>
        <p:nvSpPr>
          <p:cNvPr id="55" name="Abgerundetes Rechteck 35">
            <a:extLst>
              <a:ext uri="{FF2B5EF4-FFF2-40B4-BE49-F238E27FC236}">
                <a16:creationId xmlns:a16="http://schemas.microsoft.com/office/drawing/2014/main" id="{6DD2F3FF-8B3D-3432-90DE-6C940847D3BD}"/>
              </a:ext>
            </a:extLst>
          </p:cNvPr>
          <p:cNvSpPr/>
          <p:nvPr/>
        </p:nvSpPr>
        <p:spPr>
          <a:xfrm>
            <a:off x="4560176" y="4257207"/>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21.893</a:t>
            </a:r>
          </a:p>
        </p:txBody>
      </p:sp>
      <p:sp>
        <p:nvSpPr>
          <p:cNvPr id="56" name="Abgerundetes Rechteck 35">
            <a:extLst>
              <a:ext uri="{FF2B5EF4-FFF2-40B4-BE49-F238E27FC236}">
                <a16:creationId xmlns:a16="http://schemas.microsoft.com/office/drawing/2014/main" id="{95384774-5C03-ACDE-A4F3-2F55282071A4}"/>
              </a:ext>
            </a:extLst>
          </p:cNvPr>
          <p:cNvSpPr/>
          <p:nvPr/>
        </p:nvSpPr>
        <p:spPr>
          <a:xfrm>
            <a:off x="4560177" y="3883268"/>
            <a:ext cx="67175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0</a:t>
            </a:r>
          </a:p>
        </p:txBody>
      </p:sp>
      <p:sp>
        <p:nvSpPr>
          <p:cNvPr id="57" name="Title 1">
            <a:extLst>
              <a:ext uri="{FF2B5EF4-FFF2-40B4-BE49-F238E27FC236}">
                <a16:creationId xmlns:a16="http://schemas.microsoft.com/office/drawing/2014/main" id="{06F019D3-2DF7-4772-6D2D-7B06D01352F5}"/>
              </a:ext>
            </a:extLst>
          </p:cNvPr>
          <p:cNvSpPr txBox="1">
            <a:spLocks/>
          </p:cNvSpPr>
          <p:nvPr/>
        </p:nvSpPr>
        <p:spPr>
          <a:xfrm>
            <a:off x="779100" y="1109201"/>
            <a:ext cx="60105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s-ES" sz="1800" dirty="0" err="1"/>
              <a:t>On</a:t>
            </a:r>
            <a:r>
              <a:rPr lang="es-ES" sz="1800" dirty="0"/>
              <a:t> </a:t>
            </a:r>
            <a:r>
              <a:rPr lang="es-ES" sz="1800" dirty="0" err="1"/>
              <a:t>example</a:t>
            </a:r>
            <a:r>
              <a:rPr lang="es-ES" sz="1800" dirty="0"/>
              <a:t> </a:t>
            </a:r>
            <a:r>
              <a:rPr lang="es-ES" sz="1800" dirty="0" err="1"/>
              <a:t>protein</a:t>
            </a:r>
            <a:r>
              <a:rPr lang="es-ES" sz="1800" dirty="0"/>
              <a:t> PPIA_HUMAN</a:t>
            </a:r>
            <a:endParaRPr lang="en-DE" sz="1800" dirty="0"/>
          </a:p>
        </p:txBody>
      </p:sp>
    </p:spTree>
    <p:extLst>
      <p:ext uri="{BB962C8B-B14F-4D97-AF65-F5344CB8AC3E}">
        <p14:creationId xmlns:p14="http://schemas.microsoft.com/office/powerpoint/2010/main" val="374980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1" grpId="0" animBg="1"/>
      <p:bldP spid="41" grpId="1" animBg="1"/>
      <p:bldP spid="42" grpId="0" animBg="1"/>
      <p:bldP spid="42" grpId="1" animBg="1"/>
      <p:bldP spid="44" grpId="0" animBg="1"/>
      <p:bldP spid="44" grpId="1" animBg="1"/>
      <p:bldP spid="48" grpId="0" animBg="1"/>
      <p:bldP spid="48" grpId="1" animBg="1"/>
      <p:bldP spid="50" grpId="0" animBg="1"/>
      <p:bldP spid="51" grpId="0" animBg="1"/>
      <p:bldP spid="52" grpId="0" animBg="1"/>
      <p:bldP spid="53" grpId="0" animBg="1"/>
      <p:bldP spid="54" grpId="0" animBg="1"/>
      <p:bldP spid="55" grpId="0"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E340-E66F-4CC5-366E-455028538D95}"/>
              </a:ext>
            </a:extLst>
          </p:cNvPr>
          <p:cNvSpPr>
            <a:spLocks noGrp="1"/>
          </p:cNvSpPr>
          <p:nvPr>
            <p:ph type="title"/>
          </p:nvPr>
        </p:nvSpPr>
        <p:spPr/>
        <p:txBody>
          <a:bodyPr/>
          <a:lstStyle/>
          <a:p>
            <a:r>
              <a:rPr lang="en-DE" dirty="0"/>
              <a:t>Example Results </a:t>
            </a:r>
          </a:p>
        </p:txBody>
      </p:sp>
      <p:sp>
        <p:nvSpPr>
          <p:cNvPr id="4" name="Slide Number Placeholder 3">
            <a:extLst>
              <a:ext uri="{FF2B5EF4-FFF2-40B4-BE49-F238E27FC236}">
                <a16:creationId xmlns:a16="http://schemas.microsoft.com/office/drawing/2014/main" id="{C19FC0A8-604D-5EF3-4E11-602AFAADD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5E84743F-D86B-4831-FF93-4B6097DF4152}"/>
              </a:ext>
            </a:extLst>
          </p:cNvPr>
          <p:cNvPicPr>
            <a:picLocks noChangeAspect="1"/>
          </p:cNvPicPr>
          <p:nvPr/>
        </p:nvPicPr>
        <p:blipFill>
          <a:blip r:embed="rId3"/>
          <a:stretch>
            <a:fillRect/>
          </a:stretch>
        </p:blipFill>
        <p:spPr>
          <a:xfrm>
            <a:off x="3784348" y="1305718"/>
            <a:ext cx="2582496" cy="1494894"/>
          </a:xfrm>
          <a:prstGeom prst="rect">
            <a:avLst/>
          </a:prstGeom>
        </p:spPr>
      </p:pic>
      <p:pic>
        <p:nvPicPr>
          <p:cNvPr id="9" name="Picture 8">
            <a:extLst>
              <a:ext uri="{FF2B5EF4-FFF2-40B4-BE49-F238E27FC236}">
                <a16:creationId xmlns:a16="http://schemas.microsoft.com/office/drawing/2014/main" id="{EDACC42A-B7F4-1176-31C7-49C532701F4F}"/>
              </a:ext>
            </a:extLst>
          </p:cNvPr>
          <p:cNvPicPr>
            <a:picLocks noChangeAspect="1"/>
          </p:cNvPicPr>
          <p:nvPr/>
        </p:nvPicPr>
        <p:blipFill>
          <a:blip r:embed="rId4"/>
          <a:stretch>
            <a:fillRect/>
          </a:stretch>
        </p:blipFill>
        <p:spPr>
          <a:xfrm>
            <a:off x="764829" y="1304673"/>
            <a:ext cx="2582496" cy="1549498"/>
          </a:xfrm>
          <a:prstGeom prst="rect">
            <a:avLst/>
          </a:prstGeom>
        </p:spPr>
      </p:pic>
      <p:pic>
        <p:nvPicPr>
          <p:cNvPr id="11" name="Picture 10">
            <a:extLst>
              <a:ext uri="{FF2B5EF4-FFF2-40B4-BE49-F238E27FC236}">
                <a16:creationId xmlns:a16="http://schemas.microsoft.com/office/drawing/2014/main" id="{45A9030B-2AD8-974C-5A21-1B0F4B926B63}"/>
              </a:ext>
            </a:extLst>
          </p:cNvPr>
          <p:cNvPicPr>
            <a:picLocks noChangeAspect="1"/>
          </p:cNvPicPr>
          <p:nvPr/>
        </p:nvPicPr>
        <p:blipFill>
          <a:blip r:embed="rId5"/>
          <a:stretch>
            <a:fillRect/>
          </a:stretch>
        </p:blipFill>
        <p:spPr>
          <a:xfrm>
            <a:off x="600320" y="3116623"/>
            <a:ext cx="2747005" cy="1633228"/>
          </a:xfrm>
          <a:prstGeom prst="rect">
            <a:avLst/>
          </a:prstGeom>
        </p:spPr>
      </p:pic>
      <p:pic>
        <p:nvPicPr>
          <p:cNvPr id="15" name="Picture 14">
            <a:extLst>
              <a:ext uri="{FF2B5EF4-FFF2-40B4-BE49-F238E27FC236}">
                <a16:creationId xmlns:a16="http://schemas.microsoft.com/office/drawing/2014/main" id="{402F3963-4A62-5C21-A482-0266C316FD70}"/>
              </a:ext>
            </a:extLst>
          </p:cNvPr>
          <p:cNvPicPr>
            <a:picLocks noChangeAspect="1"/>
          </p:cNvPicPr>
          <p:nvPr/>
        </p:nvPicPr>
        <p:blipFill>
          <a:blip r:embed="rId6"/>
          <a:stretch>
            <a:fillRect/>
          </a:stretch>
        </p:blipFill>
        <p:spPr>
          <a:xfrm>
            <a:off x="3702095" y="3149811"/>
            <a:ext cx="2747005" cy="1602019"/>
          </a:xfrm>
          <a:prstGeom prst="rect">
            <a:avLst/>
          </a:prstGeom>
        </p:spPr>
      </p:pic>
      <p:sp>
        <p:nvSpPr>
          <p:cNvPr id="16" name="TextBox 15">
            <a:extLst>
              <a:ext uri="{FF2B5EF4-FFF2-40B4-BE49-F238E27FC236}">
                <a16:creationId xmlns:a16="http://schemas.microsoft.com/office/drawing/2014/main" id="{3BD3FD06-A935-2281-FA06-F870711C1A0A}"/>
              </a:ext>
            </a:extLst>
          </p:cNvPr>
          <p:cNvSpPr txBox="1"/>
          <p:nvPr/>
        </p:nvSpPr>
        <p:spPr>
          <a:xfrm>
            <a:off x="4070353" y="4718123"/>
            <a:ext cx="2103461" cy="261610"/>
          </a:xfrm>
          <a:prstGeom prst="rect">
            <a:avLst/>
          </a:prstGeom>
          <a:noFill/>
        </p:spPr>
        <p:txBody>
          <a:bodyPr wrap="none" rtlCol="0">
            <a:spAutoFit/>
          </a:bodyPr>
          <a:lstStyle/>
          <a:p>
            <a:r>
              <a:rPr lang="en-DE" sz="1100" dirty="0"/>
              <a:t>Precipitated – (GLYG_Human)</a:t>
            </a:r>
          </a:p>
        </p:txBody>
      </p:sp>
      <p:sp>
        <p:nvSpPr>
          <p:cNvPr id="17" name="TextBox 16">
            <a:extLst>
              <a:ext uri="{FF2B5EF4-FFF2-40B4-BE49-F238E27FC236}">
                <a16:creationId xmlns:a16="http://schemas.microsoft.com/office/drawing/2014/main" id="{9E9CA93D-0342-43B9-FB90-4EEAC629D1AB}"/>
              </a:ext>
            </a:extLst>
          </p:cNvPr>
          <p:cNvSpPr txBox="1"/>
          <p:nvPr/>
        </p:nvSpPr>
        <p:spPr>
          <a:xfrm>
            <a:off x="4070353" y="2801093"/>
            <a:ext cx="2026517" cy="261610"/>
          </a:xfrm>
          <a:prstGeom prst="rect">
            <a:avLst/>
          </a:prstGeom>
          <a:noFill/>
        </p:spPr>
        <p:txBody>
          <a:bodyPr wrap="none" rtlCol="0">
            <a:spAutoFit/>
          </a:bodyPr>
          <a:lstStyle/>
          <a:p>
            <a:r>
              <a:rPr lang="en-DE" sz="1100" dirty="0"/>
              <a:t>Right Shift – (NNTM_Human)</a:t>
            </a:r>
          </a:p>
        </p:txBody>
      </p:sp>
      <p:sp>
        <p:nvSpPr>
          <p:cNvPr id="18" name="TextBox 17">
            <a:extLst>
              <a:ext uri="{FF2B5EF4-FFF2-40B4-BE49-F238E27FC236}">
                <a16:creationId xmlns:a16="http://schemas.microsoft.com/office/drawing/2014/main" id="{7441E8A3-EFB8-91FC-C3B8-A86AA4C289A8}"/>
              </a:ext>
            </a:extLst>
          </p:cNvPr>
          <p:cNvSpPr txBox="1"/>
          <p:nvPr/>
        </p:nvSpPr>
        <p:spPr>
          <a:xfrm>
            <a:off x="959710" y="2805342"/>
            <a:ext cx="1978427" cy="261610"/>
          </a:xfrm>
          <a:prstGeom prst="rect">
            <a:avLst/>
          </a:prstGeom>
          <a:noFill/>
        </p:spPr>
        <p:txBody>
          <a:bodyPr wrap="none" rtlCol="0">
            <a:spAutoFit/>
          </a:bodyPr>
          <a:lstStyle/>
          <a:p>
            <a:r>
              <a:rPr lang="en-DE" sz="1100" dirty="0"/>
              <a:t>Left Shift – (DDX21_Human)</a:t>
            </a:r>
          </a:p>
        </p:txBody>
      </p:sp>
      <p:sp>
        <p:nvSpPr>
          <p:cNvPr id="19" name="TextBox 18">
            <a:extLst>
              <a:ext uri="{FF2B5EF4-FFF2-40B4-BE49-F238E27FC236}">
                <a16:creationId xmlns:a16="http://schemas.microsoft.com/office/drawing/2014/main" id="{51E2F95C-6B93-8EE0-2742-93DCF35BCC8C}"/>
              </a:ext>
            </a:extLst>
          </p:cNvPr>
          <p:cNvSpPr txBox="1"/>
          <p:nvPr/>
        </p:nvSpPr>
        <p:spPr>
          <a:xfrm>
            <a:off x="968578" y="4668717"/>
            <a:ext cx="1941557" cy="261610"/>
          </a:xfrm>
          <a:prstGeom prst="rect">
            <a:avLst/>
          </a:prstGeom>
          <a:noFill/>
        </p:spPr>
        <p:txBody>
          <a:bodyPr wrap="none" rtlCol="0">
            <a:spAutoFit/>
          </a:bodyPr>
          <a:lstStyle/>
          <a:p>
            <a:r>
              <a:rPr lang="en-DE" sz="1100" dirty="0"/>
              <a:t>No Shift – (SCRB1_Human)</a:t>
            </a:r>
          </a:p>
        </p:txBody>
      </p:sp>
      <p:pic>
        <p:nvPicPr>
          <p:cNvPr id="20" name="Graphic 19" descr="Research">
            <a:extLst>
              <a:ext uri="{FF2B5EF4-FFF2-40B4-BE49-F238E27FC236}">
                <a16:creationId xmlns:a16="http://schemas.microsoft.com/office/drawing/2014/main" id="{398B246F-57C9-DFF3-DD95-CEFF4715AF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428" y="805550"/>
            <a:ext cx="457200" cy="457200"/>
          </a:xfrm>
          <a:prstGeom prst="rect">
            <a:avLst/>
          </a:prstGeom>
        </p:spPr>
      </p:pic>
    </p:spTree>
    <p:extLst>
      <p:ext uri="{BB962C8B-B14F-4D97-AF65-F5344CB8AC3E}">
        <p14:creationId xmlns:p14="http://schemas.microsoft.com/office/powerpoint/2010/main" val="4967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7FC8-8609-2892-DED4-00B5130613A5}"/>
              </a:ext>
            </a:extLst>
          </p:cNvPr>
          <p:cNvSpPr>
            <a:spLocks noGrp="1"/>
          </p:cNvSpPr>
          <p:nvPr>
            <p:ph type="title"/>
          </p:nvPr>
        </p:nvSpPr>
        <p:spPr/>
        <p:txBody>
          <a:bodyPr/>
          <a:lstStyle/>
          <a:p>
            <a:r>
              <a:rPr lang="en-DE" dirty="0"/>
              <a:t>T-test</a:t>
            </a:r>
          </a:p>
        </p:txBody>
      </p:sp>
      <p:sp>
        <p:nvSpPr>
          <p:cNvPr id="4" name="Slide Number Placeholder 3">
            <a:extLst>
              <a:ext uri="{FF2B5EF4-FFF2-40B4-BE49-F238E27FC236}">
                <a16:creationId xmlns:a16="http://schemas.microsoft.com/office/drawing/2014/main" id="{2936A74F-C0A0-0C15-E712-300004449C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3" name="Graphic 12" descr="Research">
            <a:extLst>
              <a:ext uri="{FF2B5EF4-FFF2-40B4-BE49-F238E27FC236}">
                <a16:creationId xmlns:a16="http://schemas.microsoft.com/office/drawing/2014/main" id="{D0DCF6AC-CD85-7066-F01F-010D2A7A1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5550"/>
            <a:ext cx="457200" cy="457200"/>
          </a:xfrm>
          <a:prstGeom prst="rect">
            <a:avLst/>
          </a:prstGeom>
        </p:spPr>
      </p:pic>
      <p:sp>
        <p:nvSpPr>
          <p:cNvPr id="9" name="Abgerundetes Rechteck 14">
            <a:extLst>
              <a:ext uri="{FF2B5EF4-FFF2-40B4-BE49-F238E27FC236}">
                <a16:creationId xmlns:a16="http://schemas.microsoft.com/office/drawing/2014/main" id="{9C5E59B4-9FAD-0BEF-FB87-C8638C63B688}"/>
              </a:ext>
            </a:extLst>
          </p:cNvPr>
          <p:cNvSpPr/>
          <p:nvPr/>
        </p:nvSpPr>
        <p:spPr>
          <a:xfrm>
            <a:off x="1136822" y="1532238"/>
            <a:ext cx="2557848" cy="506627"/>
          </a:xfrm>
          <a:prstGeom prst="roundRect">
            <a:avLst/>
          </a:prstGeom>
          <a:solidFill>
            <a:srgbClr val="7962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Control</a:t>
            </a:r>
          </a:p>
        </p:txBody>
      </p:sp>
      <p:sp>
        <p:nvSpPr>
          <p:cNvPr id="10" name="Abgerundetes Rechteck 18">
            <a:extLst>
              <a:ext uri="{FF2B5EF4-FFF2-40B4-BE49-F238E27FC236}">
                <a16:creationId xmlns:a16="http://schemas.microsoft.com/office/drawing/2014/main" id="{B1C62E15-DE50-D6C4-D657-09860F7276E6}"/>
              </a:ext>
            </a:extLst>
          </p:cNvPr>
          <p:cNvSpPr/>
          <p:nvPr/>
        </p:nvSpPr>
        <p:spPr>
          <a:xfrm>
            <a:off x="4231752" y="1511643"/>
            <a:ext cx="2498095" cy="526060"/>
          </a:xfrm>
          <a:prstGeom prst="roundRect">
            <a:avLst/>
          </a:prstGeom>
          <a:solidFill>
            <a:srgbClr val="7962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RNase</a:t>
            </a:r>
          </a:p>
        </p:txBody>
      </p:sp>
      <p:sp>
        <p:nvSpPr>
          <p:cNvPr id="11" name="Abgerundetes Rechteck 19">
            <a:extLst>
              <a:ext uri="{FF2B5EF4-FFF2-40B4-BE49-F238E27FC236}">
                <a16:creationId xmlns:a16="http://schemas.microsoft.com/office/drawing/2014/main" id="{01EF1773-69A3-8133-B9DF-54E49FC8F8CE}"/>
              </a:ext>
            </a:extLst>
          </p:cNvPr>
          <p:cNvSpPr/>
          <p:nvPr/>
        </p:nvSpPr>
        <p:spPr>
          <a:xfrm>
            <a:off x="1436566" y="2205394"/>
            <a:ext cx="2072177" cy="328940"/>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Rep1 Maxima Fraction </a:t>
            </a:r>
          </a:p>
        </p:txBody>
      </p:sp>
      <p:sp>
        <p:nvSpPr>
          <p:cNvPr id="12" name="Abgerundetes Rechteck 21">
            <a:extLst>
              <a:ext uri="{FF2B5EF4-FFF2-40B4-BE49-F238E27FC236}">
                <a16:creationId xmlns:a16="http://schemas.microsoft.com/office/drawing/2014/main" id="{1D1698C8-605D-23DC-418D-D67C98E634A0}"/>
              </a:ext>
            </a:extLst>
          </p:cNvPr>
          <p:cNvSpPr/>
          <p:nvPr/>
        </p:nvSpPr>
        <p:spPr>
          <a:xfrm>
            <a:off x="1436567" y="2653731"/>
            <a:ext cx="2072176" cy="328940"/>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Rep2 Maxima Fraction</a:t>
            </a:r>
          </a:p>
        </p:txBody>
      </p:sp>
      <p:sp>
        <p:nvSpPr>
          <p:cNvPr id="16" name="Abgerundetes Rechteck 22">
            <a:extLst>
              <a:ext uri="{FF2B5EF4-FFF2-40B4-BE49-F238E27FC236}">
                <a16:creationId xmlns:a16="http://schemas.microsoft.com/office/drawing/2014/main" id="{4196D458-7CD4-8A5C-7ED0-B482283BB691}"/>
              </a:ext>
            </a:extLst>
          </p:cNvPr>
          <p:cNvSpPr/>
          <p:nvPr/>
        </p:nvSpPr>
        <p:spPr>
          <a:xfrm>
            <a:off x="1436567" y="3098313"/>
            <a:ext cx="2072176"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Rep3 Maxima Fraction</a:t>
            </a:r>
          </a:p>
        </p:txBody>
      </p:sp>
      <p:sp>
        <p:nvSpPr>
          <p:cNvPr id="20" name="Abgerundetes Rechteck 28">
            <a:extLst>
              <a:ext uri="{FF2B5EF4-FFF2-40B4-BE49-F238E27FC236}">
                <a16:creationId xmlns:a16="http://schemas.microsoft.com/office/drawing/2014/main" id="{831097D1-93D1-1693-DEC0-42A2054BC5AB}"/>
              </a:ext>
            </a:extLst>
          </p:cNvPr>
          <p:cNvSpPr/>
          <p:nvPr/>
        </p:nvSpPr>
        <p:spPr>
          <a:xfrm>
            <a:off x="4454429" y="2208507"/>
            <a:ext cx="2157847"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Same fraction as Rep1 Ctrl</a:t>
            </a:r>
          </a:p>
        </p:txBody>
      </p:sp>
      <p:sp>
        <p:nvSpPr>
          <p:cNvPr id="21" name="Abgerundetes Rechteck 29">
            <a:extLst>
              <a:ext uri="{FF2B5EF4-FFF2-40B4-BE49-F238E27FC236}">
                <a16:creationId xmlns:a16="http://schemas.microsoft.com/office/drawing/2014/main" id="{70FF167A-4605-66CD-353F-E50958746A28}"/>
              </a:ext>
            </a:extLst>
          </p:cNvPr>
          <p:cNvSpPr/>
          <p:nvPr/>
        </p:nvSpPr>
        <p:spPr>
          <a:xfrm>
            <a:off x="4454429" y="2635993"/>
            <a:ext cx="2157846" cy="366886"/>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200" dirty="0"/>
              <a:t>Same fraction as Rep2 Ctrl</a:t>
            </a:r>
          </a:p>
          <a:p>
            <a:pPr algn="ctr"/>
            <a:endParaRPr lang="en-US" sz="1800" dirty="0"/>
          </a:p>
        </p:txBody>
      </p:sp>
      <p:sp>
        <p:nvSpPr>
          <p:cNvPr id="22" name="Abgerundetes Rechteck 30">
            <a:extLst>
              <a:ext uri="{FF2B5EF4-FFF2-40B4-BE49-F238E27FC236}">
                <a16:creationId xmlns:a16="http://schemas.microsoft.com/office/drawing/2014/main" id="{86715716-9D49-B032-E368-FAC760A865A2}"/>
              </a:ext>
            </a:extLst>
          </p:cNvPr>
          <p:cNvSpPr/>
          <p:nvPr/>
        </p:nvSpPr>
        <p:spPr>
          <a:xfrm>
            <a:off x="4454430" y="3101426"/>
            <a:ext cx="2157846"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sz="1200" dirty="0"/>
              <a:t>Same fraction as Rep3 Ctrl</a:t>
            </a:r>
          </a:p>
          <a:p>
            <a:pPr algn="ctr"/>
            <a:r>
              <a:rPr lang="en-US" sz="1800" dirty="0"/>
              <a:t> </a:t>
            </a:r>
          </a:p>
        </p:txBody>
      </p:sp>
      <p:sp>
        <p:nvSpPr>
          <p:cNvPr id="26" name="Abgerundetes Rechteck 35">
            <a:extLst>
              <a:ext uri="{FF2B5EF4-FFF2-40B4-BE49-F238E27FC236}">
                <a16:creationId xmlns:a16="http://schemas.microsoft.com/office/drawing/2014/main" id="{B6EBF2A5-7073-F8FC-85F5-169F4EC0465C}"/>
              </a:ext>
            </a:extLst>
          </p:cNvPr>
          <p:cNvSpPr/>
          <p:nvPr/>
        </p:nvSpPr>
        <p:spPr>
          <a:xfrm>
            <a:off x="1248031" y="3657601"/>
            <a:ext cx="539731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P-value &lt; 0.05 </a:t>
            </a:r>
          </a:p>
        </p:txBody>
      </p:sp>
      <p:cxnSp>
        <p:nvCxnSpPr>
          <p:cNvPr id="27" name="Gerade Verbindung mit Pfeil 34">
            <a:extLst>
              <a:ext uri="{FF2B5EF4-FFF2-40B4-BE49-F238E27FC236}">
                <a16:creationId xmlns:a16="http://schemas.microsoft.com/office/drawing/2014/main" id="{0C79A759-75A2-0F23-3AF0-40DB413717C9}"/>
              </a:ext>
            </a:extLst>
          </p:cNvPr>
          <p:cNvCxnSpPr/>
          <p:nvPr/>
        </p:nvCxnSpPr>
        <p:spPr>
          <a:xfrm>
            <a:off x="2323070" y="4077730"/>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38">
            <a:extLst>
              <a:ext uri="{FF2B5EF4-FFF2-40B4-BE49-F238E27FC236}">
                <a16:creationId xmlns:a16="http://schemas.microsoft.com/office/drawing/2014/main" id="{27A34155-219C-569F-289F-5A47B0C0C10B}"/>
              </a:ext>
            </a:extLst>
          </p:cNvPr>
          <p:cNvCxnSpPr/>
          <p:nvPr/>
        </p:nvCxnSpPr>
        <p:spPr>
          <a:xfrm>
            <a:off x="5008605" y="4077730"/>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36">
            <a:extLst>
              <a:ext uri="{FF2B5EF4-FFF2-40B4-BE49-F238E27FC236}">
                <a16:creationId xmlns:a16="http://schemas.microsoft.com/office/drawing/2014/main" id="{890136D5-ABEA-C5C1-3FCA-A05AA27CF11F}"/>
              </a:ext>
            </a:extLst>
          </p:cNvPr>
          <p:cNvSpPr txBox="1"/>
          <p:nvPr/>
        </p:nvSpPr>
        <p:spPr>
          <a:xfrm>
            <a:off x="2471351" y="4077730"/>
            <a:ext cx="1223319" cy="307777"/>
          </a:xfrm>
          <a:prstGeom prst="rect">
            <a:avLst/>
          </a:prstGeom>
          <a:noFill/>
        </p:spPr>
        <p:txBody>
          <a:bodyPr wrap="square" rtlCol="0">
            <a:spAutoFit/>
          </a:bodyPr>
          <a:lstStyle/>
          <a:p>
            <a:r>
              <a:rPr lang="en-US" dirty="0"/>
              <a:t>YES</a:t>
            </a:r>
          </a:p>
        </p:txBody>
      </p:sp>
      <p:sp>
        <p:nvSpPr>
          <p:cNvPr id="30" name="Textfeld 40">
            <a:extLst>
              <a:ext uri="{FF2B5EF4-FFF2-40B4-BE49-F238E27FC236}">
                <a16:creationId xmlns:a16="http://schemas.microsoft.com/office/drawing/2014/main" id="{DDC6409B-1084-A492-B881-14B2D9DDFF71}"/>
              </a:ext>
            </a:extLst>
          </p:cNvPr>
          <p:cNvSpPr txBox="1"/>
          <p:nvPr/>
        </p:nvSpPr>
        <p:spPr>
          <a:xfrm>
            <a:off x="5159604" y="4071238"/>
            <a:ext cx="1223319" cy="307777"/>
          </a:xfrm>
          <a:prstGeom prst="rect">
            <a:avLst/>
          </a:prstGeom>
          <a:noFill/>
        </p:spPr>
        <p:txBody>
          <a:bodyPr wrap="square" rtlCol="0">
            <a:spAutoFit/>
          </a:bodyPr>
          <a:lstStyle/>
          <a:p>
            <a:r>
              <a:rPr lang="en-US" dirty="0"/>
              <a:t>NO</a:t>
            </a:r>
          </a:p>
        </p:txBody>
      </p:sp>
      <p:sp>
        <p:nvSpPr>
          <p:cNvPr id="31" name="Abgerundetes Rechteck 41">
            <a:extLst>
              <a:ext uri="{FF2B5EF4-FFF2-40B4-BE49-F238E27FC236}">
                <a16:creationId xmlns:a16="http://schemas.microsoft.com/office/drawing/2014/main" id="{23935BB1-D2BA-D574-709F-B427C2957179}"/>
              </a:ext>
            </a:extLst>
          </p:cNvPr>
          <p:cNvSpPr/>
          <p:nvPr/>
        </p:nvSpPr>
        <p:spPr>
          <a:xfrm>
            <a:off x="1144593" y="4437106"/>
            <a:ext cx="2557848" cy="506627"/>
          </a:xfrm>
          <a:prstGeom prst="roundRect">
            <a:avLst/>
          </a:prstGeom>
          <a:solidFill>
            <a:srgbClr val="52EBB3"/>
          </a:solidFill>
          <a:ln>
            <a:solidFill>
              <a:srgbClr val="42B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Significant Shift (1921)</a:t>
            </a:r>
          </a:p>
        </p:txBody>
      </p:sp>
      <p:sp>
        <p:nvSpPr>
          <p:cNvPr id="32" name="Abgerundetes Rechteck 42">
            <a:extLst>
              <a:ext uri="{FF2B5EF4-FFF2-40B4-BE49-F238E27FC236}">
                <a16:creationId xmlns:a16="http://schemas.microsoft.com/office/drawing/2014/main" id="{C4CE9BB3-6772-BCF1-FDDE-8A32BC9236D3}"/>
              </a:ext>
            </a:extLst>
          </p:cNvPr>
          <p:cNvSpPr/>
          <p:nvPr/>
        </p:nvSpPr>
        <p:spPr>
          <a:xfrm>
            <a:off x="4087500" y="4437107"/>
            <a:ext cx="2557848" cy="506627"/>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Insignificant Shift</a:t>
            </a:r>
          </a:p>
        </p:txBody>
      </p:sp>
    </p:spTree>
    <p:extLst>
      <p:ext uri="{BB962C8B-B14F-4D97-AF65-F5344CB8AC3E}">
        <p14:creationId xmlns:p14="http://schemas.microsoft.com/office/powerpoint/2010/main" val="5723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DEA3-86CD-59D8-0D96-D260E2D91760}"/>
              </a:ext>
            </a:extLst>
          </p:cNvPr>
          <p:cNvSpPr>
            <a:spLocks noGrp="1"/>
          </p:cNvSpPr>
          <p:nvPr>
            <p:ph type="title"/>
          </p:nvPr>
        </p:nvSpPr>
        <p:spPr/>
        <p:txBody>
          <a:bodyPr/>
          <a:lstStyle/>
          <a:p>
            <a:r>
              <a:rPr lang="en" dirty="0"/>
              <a:t>Determining Amount of Clusters</a:t>
            </a:r>
            <a:endParaRPr lang="en-DE" dirty="0"/>
          </a:p>
        </p:txBody>
      </p:sp>
      <p:sp>
        <p:nvSpPr>
          <p:cNvPr id="4" name="Slide Number Placeholder 3">
            <a:extLst>
              <a:ext uri="{FF2B5EF4-FFF2-40B4-BE49-F238E27FC236}">
                <a16:creationId xmlns:a16="http://schemas.microsoft.com/office/drawing/2014/main" id="{9EEA36B4-B598-9708-DE91-DAD9C42D6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10" name="Picture 9">
            <a:extLst>
              <a:ext uri="{FF2B5EF4-FFF2-40B4-BE49-F238E27FC236}">
                <a16:creationId xmlns:a16="http://schemas.microsoft.com/office/drawing/2014/main" id="{1C450EF8-24C3-3808-7DD3-BFD5578CD872}"/>
              </a:ext>
            </a:extLst>
          </p:cNvPr>
          <p:cNvPicPr>
            <a:picLocks noChangeAspect="1"/>
          </p:cNvPicPr>
          <p:nvPr/>
        </p:nvPicPr>
        <p:blipFill>
          <a:blip r:embed="rId3"/>
          <a:stretch>
            <a:fillRect/>
          </a:stretch>
        </p:blipFill>
        <p:spPr>
          <a:xfrm>
            <a:off x="680483" y="1772448"/>
            <a:ext cx="6010500" cy="3295301"/>
          </a:xfrm>
          <a:prstGeom prst="rect">
            <a:avLst/>
          </a:prstGeom>
        </p:spPr>
      </p:pic>
      <p:pic>
        <p:nvPicPr>
          <p:cNvPr id="13" name="Picture 12">
            <a:extLst>
              <a:ext uri="{FF2B5EF4-FFF2-40B4-BE49-F238E27FC236}">
                <a16:creationId xmlns:a16="http://schemas.microsoft.com/office/drawing/2014/main" id="{26FD3C0B-C5B3-9CE8-E9CF-C79AE83F1D0E}"/>
              </a:ext>
            </a:extLst>
          </p:cNvPr>
          <p:cNvPicPr>
            <a:picLocks noChangeAspect="1"/>
          </p:cNvPicPr>
          <p:nvPr/>
        </p:nvPicPr>
        <p:blipFill>
          <a:blip r:embed="rId4"/>
          <a:stretch>
            <a:fillRect/>
          </a:stretch>
        </p:blipFill>
        <p:spPr>
          <a:xfrm>
            <a:off x="779100" y="1450932"/>
            <a:ext cx="6010500" cy="739429"/>
          </a:xfrm>
          <a:prstGeom prst="rect">
            <a:avLst/>
          </a:prstGeom>
        </p:spPr>
      </p:pic>
      <p:pic>
        <p:nvPicPr>
          <p:cNvPr id="14" name="Graphic 13" descr="Research">
            <a:extLst>
              <a:ext uri="{FF2B5EF4-FFF2-40B4-BE49-F238E27FC236}">
                <a16:creationId xmlns:a16="http://schemas.microsoft.com/office/drawing/2014/main" id="{FC29196F-0EAF-BF2D-D7FA-44058F303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28" y="805550"/>
            <a:ext cx="457200" cy="457200"/>
          </a:xfrm>
          <a:prstGeom prst="rect">
            <a:avLst/>
          </a:prstGeom>
        </p:spPr>
      </p:pic>
      <p:sp>
        <p:nvSpPr>
          <p:cNvPr id="7" name="Title 1">
            <a:extLst>
              <a:ext uri="{FF2B5EF4-FFF2-40B4-BE49-F238E27FC236}">
                <a16:creationId xmlns:a16="http://schemas.microsoft.com/office/drawing/2014/main" id="{802CFB7C-8285-37D7-C56C-64AC4D1BA299}"/>
              </a:ext>
            </a:extLst>
          </p:cNvPr>
          <p:cNvSpPr txBox="1">
            <a:spLocks/>
          </p:cNvSpPr>
          <p:nvPr/>
        </p:nvSpPr>
        <p:spPr>
          <a:xfrm>
            <a:off x="877717" y="1215390"/>
            <a:ext cx="60105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 sz="1800" dirty="0"/>
              <a:t>Silhouette Plot</a:t>
            </a:r>
            <a:endParaRPr lang="en-DE" sz="1800" dirty="0"/>
          </a:p>
        </p:txBody>
      </p:sp>
    </p:spTree>
    <p:extLst>
      <p:ext uri="{BB962C8B-B14F-4D97-AF65-F5344CB8AC3E}">
        <p14:creationId xmlns:p14="http://schemas.microsoft.com/office/powerpoint/2010/main" val="239561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DEA3-86CD-59D8-0D96-D260E2D91760}"/>
              </a:ext>
            </a:extLst>
          </p:cNvPr>
          <p:cNvSpPr>
            <a:spLocks noGrp="1"/>
          </p:cNvSpPr>
          <p:nvPr>
            <p:ph type="title"/>
          </p:nvPr>
        </p:nvSpPr>
        <p:spPr/>
        <p:txBody>
          <a:bodyPr/>
          <a:lstStyle/>
          <a:p>
            <a:r>
              <a:rPr lang="en" dirty="0"/>
              <a:t>Determining Amount of Clusters</a:t>
            </a:r>
            <a:endParaRPr lang="en-DE" dirty="0"/>
          </a:p>
        </p:txBody>
      </p:sp>
      <p:sp>
        <p:nvSpPr>
          <p:cNvPr id="4" name="Slide Number Placeholder 3">
            <a:extLst>
              <a:ext uri="{FF2B5EF4-FFF2-40B4-BE49-F238E27FC236}">
                <a16:creationId xmlns:a16="http://schemas.microsoft.com/office/drawing/2014/main" id="{9EEA36B4-B598-9708-DE91-DAD9C42D6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2" name="Picture 11">
            <a:extLst>
              <a:ext uri="{FF2B5EF4-FFF2-40B4-BE49-F238E27FC236}">
                <a16:creationId xmlns:a16="http://schemas.microsoft.com/office/drawing/2014/main" id="{0387544F-0A37-8042-97EB-F2E66A257B52}"/>
              </a:ext>
            </a:extLst>
          </p:cNvPr>
          <p:cNvPicPr>
            <a:picLocks noChangeAspect="1"/>
          </p:cNvPicPr>
          <p:nvPr/>
        </p:nvPicPr>
        <p:blipFill>
          <a:blip r:embed="rId3"/>
          <a:stretch>
            <a:fillRect/>
          </a:stretch>
        </p:blipFill>
        <p:spPr>
          <a:xfrm>
            <a:off x="712177" y="1336431"/>
            <a:ext cx="5556738" cy="3472961"/>
          </a:xfrm>
          <a:prstGeom prst="rect">
            <a:avLst/>
          </a:prstGeom>
        </p:spPr>
      </p:pic>
      <p:pic>
        <p:nvPicPr>
          <p:cNvPr id="10" name="Graphic 9" descr="Research">
            <a:extLst>
              <a:ext uri="{FF2B5EF4-FFF2-40B4-BE49-F238E27FC236}">
                <a16:creationId xmlns:a16="http://schemas.microsoft.com/office/drawing/2014/main" id="{B496287D-9413-EA71-BB9B-4736C54716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28" y="805550"/>
            <a:ext cx="457200" cy="457200"/>
          </a:xfrm>
          <a:prstGeom prst="rect">
            <a:avLst/>
          </a:prstGeom>
        </p:spPr>
      </p:pic>
      <p:sp>
        <p:nvSpPr>
          <p:cNvPr id="6" name="Title 1">
            <a:extLst>
              <a:ext uri="{FF2B5EF4-FFF2-40B4-BE49-F238E27FC236}">
                <a16:creationId xmlns:a16="http://schemas.microsoft.com/office/drawing/2014/main" id="{4DEC35DD-5C00-3689-C535-ADB8404DE4D9}"/>
              </a:ext>
            </a:extLst>
          </p:cNvPr>
          <p:cNvSpPr txBox="1">
            <a:spLocks/>
          </p:cNvSpPr>
          <p:nvPr/>
        </p:nvSpPr>
        <p:spPr>
          <a:xfrm>
            <a:off x="779100" y="1232300"/>
            <a:ext cx="6010500"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 sz="1800" dirty="0"/>
              <a:t>Elbow Plot</a:t>
            </a:r>
            <a:endParaRPr lang="en-DE" sz="1800" dirty="0"/>
          </a:p>
        </p:txBody>
      </p:sp>
    </p:spTree>
    <p:extLst>
      <p:ext uri="{BB962C8B-B14F-4D97-AF65-F5344CB8AC3E}">
        <p14:creationId xmlns:p14="http://schemas.microsoft.com/office/powerpoint/2010/main" val="4191212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DEA3-86CD-59D8-0D96-D260E2D91760}"/>
              </a:ext>
            </a:extLst>
          </p:cNvPr>
          <p:cNvSpPr>
            <a:spLocks noGrp="1"/>
          </p:cNvSpPr>
          <p:nvPr>
            <p:ph type="title"/>
          </p:nvPr>
        </p:nvSpPr>
        <p:spPr/>
        <p:txBody>
          <a:bodyPr/>
          <a:lstStyle/>
          <a:p>
            <a:r>
              <a:rPr lang="en" dirty="0"/>
              <a:t>K-means clustering</a:t>
            </a:r>
            <a:endParaRPr lang="en-DE" dirty="0"/>
          </a:p>
        </p:txBody>
      </p:sp>
      <p:sp>
        <p:nvSpPr>
          <p:cNvPr id="4" name="Slide Number Placeholder 3">
            <a:extLst>
              <a:ext uri="{FF2B5EF4-FFF2-40B4-BE49-F238E27FC236}">
                <a16:creationId xmlns:a16="http://schemas.microsoft.com/office/drawing/2014/main" id="{9EEA36B4-B598-9708-DE91-DAD9C42D6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13" name="Picture 12">
            <a:extLst>
              <a:ext uri="{FF2B5EF4-FFF2-40B4-BE49-F238E27FC236}">
                <a16:creationId xmlns:a16="http://schemas.microsoft.com/office/drawing/2014/main" id="{E538616E-9E71-319B-5C64-E40BE9979E20}"/>
              </a:ext>
            </a:extLst>
          </p:cNvPr>
          <p:cNvPicPr>
            <a:picLocks noChangeAspect="1"/>
          </p:cNvPicPr>
          <p:nvPr/>
        </p:nvPicPr>
        <p:blipFill>
          <a:blip r:embed="rId3"/>
          <a:stretch>
            <a:fillRect/>
          </a:stretch>
        </p:blipFill>
        <p:spPr>
          <a:xfrm>
            <a:off x="606136" y="1367878"/>
            <a:ext cx="6010500" cy="3456401"/>
          </a:xfrm>
          <a:prstGeom prst="rect">
            <a:avLst/>
          </a:prstGeom>
        </p:spPr>
      </p:pic>
      <p:pic>
        <p:nvPicPr>
          <p:cNvPr id="10" name="Graphic 9" descr="Research">
            <a:extLst>
              <a:ext uri="{FF2B5EF4-FFF2-40B4-BE49-F238E27FC236}">
                <a16:creationId xmlns:a16="http://schemas.microsoft.com/office/drawing/2014/main" id="{236E0AA7-3CBB-98A8-C21C-4CD24EB2CD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28" y="805550"/>
            <a:ext cx="457200" cy="457200"/>
          </a:xfrm>
          <a:prstGeom prst="rect">
            <a:avLst/>
          </a:prstGeom>
        </p:spPr>
      </p:pic>
    </p:spTree>
    <p:extLst>
      <p:ext uri="{BB962C8B-B14F-4D97-AF65-F5344CB8AC3E}">
        <p14:creationId xmlns:p14="http://schemas.microsoft.com/office/powerpoint/2010/main" val="24256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163E-80D3-2F1A-6070-B84048549444}"/>
              </a:ext>
            </a:extLst>
          </p:cNvPr>
          <p:cNvSpPr>
            <a:spLocks noGrp="1"/>
          </p:cNvSpPr>
          <p:nvPr>
            <p:ph type="title"/>
          </p:nvPr>
        </p:nvSpPr>
        <p:spPr/>
        <p:txBody>
          <a:bodyPr/>
          <a:lstStyle/>
          <a:p>
            <a:r>
              <a:rPr lang="en-DE" dirty="0"/>
              <a:t>Linear Regression</a:t>
            </a:r>
          </a:p>
        </p:txBody>
      </p:sp>
      <p:sp>
        <p:nvSpPr>
          <p:cNvPr id="4" name="Slide Number Placeholder 3">
            <a:extLst>
              <a:ext uri="{FF2B5EF4-FFF2-40B4-BE49-F238E27FC236}">
                <a16:creationId xmlns:a16="http://schemas.microsoft.com/office/drawing/2014/main" id="{7B2FA600-6CD3-4C00-DD39-9E2AA30F45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10" name="Graphic 9" descr="Research">
            <a:extLst>
              <a:ext uri="{FF2B5EF4-FFF2-40B4-BE49-F238E27FC236}">
                <a16:creationId xmlns:a16="http://schemas.microsoft.com/office/drawing/2014/main" id="{43215EC3-ADED-07EA-60AA-F7B9FB04A8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5550"/>
            <a:ext cx="457200" cy="457200"/>
          </a:xfrm>
          <a:prstGeom prst="rect">
            <a:avLst/>
          </a:prstGeom>
        </p:spPr>
      </p:pic>
      <p:pic>
        <p:nvPicPr>
          <p:cNvPr id="6" name="Grafik 5">
            <a:extLst>
              <a:ext uri="{FF2B5EF4-FFF2-40B4-BE49-F238E27FC236}">
                <a16:creationId xmlns:a16="http://schemas.microsoft.com/office/drawing/2014/main" id="{D531D267-9A44-923B-F565-1B6F849EFBA4}"/>
              </a:ext>
            </a:extLst>
          </p:cNvPr>
          <p:cNvPicPr>
            <a:picLocks noChangeAspect="1"/>
          </p:cNvPicPr>
          <p:nvPr/>
        </p:nvPicPr>
        <p:blipFill>
          <a:blip r:embed="rId5"/>
          <a:stretch>
            <a:fillRect/>
          </a:stretch>
        </p:blipFill>
        <p:spPr>
          <a:xfrm>
            <a:off x="779100" y="1457137"/>
            <a:ext cx="6183560" cy="3555147"/>
          </a:xfrm>
          <a:prstGeom prst="rect">
            <a:avLst/>
          </a:prstGeom>
        </p:spPr>
      </p:pic>
      <p:sp>
        <p:nvSpPr>
          <p:cNvPr id="7" name="Textfeld 6">
            <a:extLst>
              <a:ext uri="{FF2B5EF4-FFF2-40B4-BE49-F238E27FC236}">
                <a16:creationId xmlns:a16="http://schemas.microsoft.com/office/drawing/2014/main" id="{66BC3F9A-5C25-6E61-2EEE-1FEE064C2DA1}"/>
              </a:ext>
            </a:extLst>
          </p:cNvPr>
          <p:cNvSpPr txBox="1"/>
          <p:nvPr/>
        </p:nvSpPr>
        <p:spPr>
          <a:xfrm>
            <a:off x="2598779" y="1303248"/>
            <a:ext cx="3415229" cy="307777"/>
          </a:xfrm>
          <a:prstGeom prst="rect">
            <a:avLst/>
          </a:prstGeom>
          <a:noFill/>
        </p:spPr>
        <p:txBody>
          <a:bodyPr wrap="square" rtlCol="0">
            <a:spAutoFit/>
          </a:bodyPr>
          <a:lstStyle/>
          <a:p>
            <a:r>
              <a:rPr lang="en-US" dirty="0"/>
              <a:t>Linear Regression and Threshold</a:t>
            </a:r>
          </a:p>
        </p:txBody>
      </p:sp>
      <p:sp>
        <p:nvSpPr>
          <p:cNvPr id="9" name="Abgerundetes Rechteck 8">
            <a:extLst>
              <a:ext uri="{FF2B5EF4-FFF2-40B4-BE49-F238E27FC236}">
                <a16:creationId xmlns:a16="http://schemas.microsoft.com/office/drawing/2014/main" id="{1330B6F7-BF92-F515-B11A-8BA55D6C69FA}"/>
              </a:ext>
            </a:extLst>
          </p:cNvPr>
          <p:cNvSpPr/>
          <p:nvPr/>
        </p:nvSpPr>
        <p:spPr>
          <a:xfrm>
            <a:off x="6752531" y="1972822"/>
            <a:ext cx="2391470" cy="1931913"/>
          </a:xfrm>
          <a:prstGeom prst="roundRect">
            <a:avLst/>
          </a:prstGeom>
          <a:solidFill>
            <a:srgbClr val="B2B3FF"/>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False-positive rate:</a:t>
            </a:r>
          </a:p>
          <a:p>
            <a:r>
              <a:rPr lang="en-US" dirty="0">
                <a:solidFill>
                  <a:schemeClr val="tx1"/>
                </a:solidFill>
              </a:rPr>
              <a:t>10,8%</a:t>
            </a:r>
          </a:p>
          <a:p>
            <a:r>
              <a:rPr lang="en-US" dirty="0">
                <a:solidFill>
                  <a:schemeClr val="tx1"/>
                </a:solidFill>
              </a:rPr>
              <a:t>False-negative rate:</a:t>
            </a:r>
          </a:p>
          <a:p>
            <a:r>
              <a:rPr lang="en-US" dirty="0">
                <a:solidFill>
                  <a:schemeClr val="tx1"/>
                </a:solidFill>
              </a:rPr>
              <a:t>41,5%</a:t>
            </a:r>
          </a:p>
          <a:p>
            <a:endParaRPr lang="en-US" dirty="0">
              <a:solidFill>
                <a:schemeClr val="tx1"/>
              </a:solidFill>
            </a:endParaRPr>
          </a:p>
          <a:p>
            <a:r>
              <a:rPr lang="en-US" dirty="0">
                <a:solidFill>
                  <a:schemeClr val="tx1"/>
                </a:solidFill>
                <a:sym typeface="Wingdings" pitchFamily="2" charset="2"/>
              </a:rPr>
              <a:t> </a:t>
            </a:r>
            <a:r>
              <a:rPr lang="en-US" dirty="0">
                <a:solidFill>
                  <a:schemeClr val="tx1"/>
                </a:solidFill>
              </a:rPr>
              <a:t>83% correct prediction </a:t>
            </a:r>
          </a:p>
        </p:txBody>
      </p:sp>
    </p:spTree>
    <p:extLst>
      <p:ext uri="{BB962C8B-B14F-4D97-AF65-F5344CB8AC3E}">
        <p14:creationId xmlns:p14="http://schemas.microsoft.com/office/powerpoint/2010/main" val="79018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F5D4-6C35-D236-D56D-7B143626E797}"/>
              </a:ext>
            </a:extLst>
          </p:cNvPr>
          <p:cNvSpPr>
            <a:spLocks noGrp="1"/>
          </p:cNvSpPr>
          <p:nvPr>
            <p:ph type="title"/>
          </p:nvPr>
        </p:nvSpPr>
        <p:spPr/>
        <p:txBody>
          <a:bodyPr/>
          <a:lstStyle/>
          <a:p>
            <a:r>
              <a:rPr lang="en-DE" dirty="0"/>
              <a:t>Comparison of Methods</a:t>
            </a:r>
          </a:p>
        </p:txBody>
      </p:sp>
      <p:sp>
        <p:nvSpPr>
          <p:cNvPr id="4" name="Slide Number Placeholder 3">
            <a:extLst>
              <a:ext uri="{FF2B5EF4-FFF2-40B4-BE49-F238E27FC236}">
                <a16:creationId xmlns:a16="http://schemas.microsoft.com/office/drawing/2014/main" id="{DDDE7C8D-3350-02C0-544C-D87F76CD01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DD61AE48-A0C5-F11F-30A7-9C9458B5FE52}"/>
              </a:ext>
            </a:extLst>
          </p:cNvPr>
          <p:cNvPicPr>
            <a:picLocks noChangeAspect="1"/>
          </p:cNvPicPr>
          <p:nvPr/>
        </p:nvPicPr>
        <p:blipFill>
          <a:blip r:embed="rId3"/>
          <a:stretch>
            <a:fillRect/>
          </a:stretch>
        </p:blipFill>
        <p:spPr>
          <a:xfrm>
            <a:off x="778259" y="1310484"/>
            <a:ext cx="5816576" cy="3439367"/>
          </a:xfrm>
          <a:prstGeom prst="rect">
            <a:avLst/>
          </a:prstGeom>
        </p:spPr>
      </p:pic>
      <p:pic>
        <p:nvPicPr>
          <p:cNvPr id="7" name="Graphic 6" descr="Research">
            <a:extLst>
              <a:ext uri="{FF2B5EF4-FFF2-40B4-BE49-F238E27FC236}">
                <a16:creationId xmlns:a16="http://schemas.microsoft.com/office/drawing/2014/main" id="{F7F29C78-4490-D0FC-DB5F-0FE8D0EA9A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28" y="805550"/>
            <a:ext cx="457200" cy="457200"/>
          </a:xfrm>
          <a:prstGeom prst="rect">
            <a:avLst/>
          </a:prstGeom>
        </p:spPr>
      </p:pic>
    </p:spTree>
    <p:extLst>
      <p:ext uri="{BB962C8B-B14F-4D97-AF65-F5344CB8AC3E}">
        <p14:creationId xmlns:p14="http://schemas.microsoft.com/office/powerpoint/2010/main" val="77256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FC62-8AEF-4847-C91C-BDAF7CFD27D5}"/>
              </a:ext>
            </a:extLst>
          </p:cNvPr>
          <p:cNvSpPr>
            <a:spLocks noGrp="1"/>
          </p:cNvSpPr>
          <p:nvPr>
            <p:ph type="title"/>
          </p:nvPr>
        </p:nvSpPr>
        <p:spPr/>
        <p:txBody>
          <a:bodyPr/>
          <a:lstStyle/>
          <a:p>
            <a:r>
              <a:rPr lang="en-DE" dirty="0"/>
              <a:t>Verification of Results</a:t>
            </a:r>
          </a:p>
        </p:txBody>
      </p:sp>
      <p:sp>
        <p:nvSpPr>
          <p:cNvPr id="4" name="Slide Number Placeholder 3">
            <a:extLst>
              <a:ext uri="{FF2B5EF4-FFF2-40B4-BE49-F238E27FC236}">
                <a16:creationId xmlns:a16="http://schemas.microsoft.com/office/drawing/2014/main" id="{909A55E0-A1B3-A4D6-2A20-E490BE86F1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Graphic 4" descr="Research">
            <a:extLst>
              <a:ext uri="{FF2B5EF4-FFF2-40B4-BE49-F238E27FC236}">
                <a16:creationId xmlns:a16="http://schemas.microsoft.com/office/drawing/2014/main" id="{ADF7F96E-FC26-29A2-936F-25DBED4C7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5550"/>
            <a:ext cx="457200" cy="457200"/>
          </a:xfrm>
          <a:prstGeom prst="rect">
            <a:avLst/>
          </a:prstGeom>
        </p:spPr>
      </p:pic>
      <p:pic>
        <p:nvPicPr>
          <p:cNvPr id="7" name="Picture 6">
            <a:extLst>
              <a:ext uri="{FF2B5EF4-FFF2-40B4-BE49-F238E27FC236}">
                <a16:creationId xmlns:a16="http://schemas.microsoft.com/office/drawing/2014/main" id="{0B918291-6040-F03D-2E4B-BAD20DA0045B}"/>
              </a:ext>
            </a:extLst>
          </p:cNvPr>
          <p:cNvPicPr>
            <a:picLocks noChangeAspect="1"/>
          </p:cNvPicPr>
          <p:nvPr/>
        </p:nvPicPr>
        <p:blipFill>
          <a:blip r:embed="rId5"/>
          <a:stretch>
            <a:fillRect/>
          </a:stretch>
        </p:blipFill>
        <p:spPr>
          <a:xfrm>
            <a:off x="686236" y="1218988"/>
            <a:ext cx="6103364" cy="3727663"/>
          </a:xfrm>
          <a:prstGeom prst="rect">
            <a:avLst/>
          </a:prstGeom>
        </p:spPr>
      </p:pic>
    </p:spTree>
    <p:extLst>
      <p:ext uri="{BB962C8B-B14F-4D97-AF65-F5344CB8AC3E}">
        <p14:creationId xmlns:p14="http://schemas.microsoft.com/office/powerpoint/2010/main" val="1787323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6"/>
          <p:cNvSpPr txBox="1">
            <a:spLocks noGrp="1"/>
          </p:cNvSpPr>
          <p:nvPr>
            <p:ph type="ctrTitle" idx="4294967295"/>
          </p:nvPr>
        </p:nvSpPr>
        <p:spPr>
          <a:xfrm>
            <a:off x="855300" y="1991850"/>
            <a:ext cx="7433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dirty="0">
                <a:solidFill>
                  <a:schemeClr val="lt1"/>
                </a:solidFill>
              </a:rPr>
              <a:t>401</a:t>
            </a:r>
            <a:endParaRPr sz="9600" dirty="0">
              <a:solidFill>
                <a:schemeClr val="lt1"/>
              </a:solidFill>
            </a:endParaRPr>
          </a:p>
        </p:txBody>
      </p:sp>
      <p:sp>
        <p:nvSpPr>
          <p:cNvPr id="368" name="Google Shape;368;p26"/>
          <p:cNvSpPr txBox="1">
            <a:spLocks noGrp="1"/>
          </p:cNvSpPr>
          <p:nvPr>
            <p:ph type="subTitle" idx="4294967295"/>
          </p:nvPr>
        </p:nvSpPr>
        <p:spPr>
          <a:xfrm>
            <a:off x="977219" y="1385722"/>
            <a:ext cx="7433400"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dirty="0">
                <a:solidFill>
                  <a:schemeClr val="lt1"/>
                </a:solidFill>
              </a:rPr>
              <a:t>Number of RNA – dependent proteins identified:</a:t>
            </a:r>
            <a:endParaRPr dirty="0">
              <a:solidFill>
                <a:schemeClr val="lt1"/>
              </a:solidFill>
            </a:endParaRPr>
          </a:p>
        </p:txBody>
      </p:sp>
      <p:sp>
        <p:nvSpPr>
          <p:cNvPr id="369" name="Google Shape;369;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
        <p:nvSpPr>
          <p:cNvPr id="6" name="TextBox 5">
            <a:extLst>
              <a:ext uri="{FF2B5EF4-FFF2-40B4-BE49-F238E27FC236}">
                <a16:creationId xmlns:a16="http://schemas.microsoft.com/office/drawing/2014/main" id="{10E04857-C33E-9A50-97A3-0EB4E2BF717C}"/>
              </a:ext>
            </a:extLst>
          </p:cNvPr>
          <p:cNvSpPr txBox="1"/>
          <p:nvPr/>
        </p:nvSpPr>
        <p:spPr>
          <a:xfrm>
            <a:off x="1809838" y="2972979"/>
            <a:ext cx="5768162" cy="307777"/>
          </a:xfrm>
          <a:prstGeom prst="rect">
            <a:avLst/>
          </a:prstGeom>
          <a:noFill/>
        </p:spPr>
        <p:txBody>
          <a:bodyPr wrap="square">
            <a:spAutoFit/>
          </a:bodyPr>
          <a:lstStyle/>
          <a:p>
            <a:pPr marL="0" lvl="0" indent="0" algn="ctr" rtl="0">
              <a:spcBef>
                <a:spcPts val="0"/>
              </a:spcBef>
              <a:spcAft>
                <a:spcPts val="800"/>
              </a:spcAft>
              <a:buNone/>
            </a:pPr>
            <a:r>
              <a:rPr lang="en-GB" dirty="0">
                <a:solidFill>
                  <a:schemeClr val="lt1"/>
                </a:solidFill>
              </a:rPr>
              <a:t>out of 4765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5"/>
          <p:cNvSpPr txBox="1">
            <a:spLocks noGrp="1"/>
          </p:cNvSpPr>
          <p:nvPr>
            <p:ph type="ctrTitle"/>
          </p:nvPr>
        </p:nvSpPr>
        <p:spPr>
          <a:xfrm>
            <a:off x="2313859" y="3064124"/>
            <a:ext cx="6081204" cy="65443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What did we do?</a:t>
            </a:r>
            <a:endParaRPr dirty="0"/>
          </a:p>
        </p:txBody>
      </p:sp>
      <p:sp>
        <p:nvSpPr>
          <p:cNvPr id="228" name="Google Shape;228;p15"/>
          <p:cNvSpPr txBox="1"/>
          <p:nvPr/>
        </p:nvSpPr>
        <p:spPr>
          <a:xfrm>
            <a:off x="68891" y="2349371"/>
            <a:ext cx="2004000" cy="2201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None/>
            </a:pPr>
            <a:endParaRPr sz="10000" b="1" dirty="0">
              <a:solidFill>
                <a:schemeClr val="lt1"/>
              </a:solidFill>
              <a:latin typeface="Catamaran"/>
              <a:ea typeface="Catamaran"/>
              <a:cs typeface="Catamaran"/>
              <a:sym typeface="Catamaran"/>
            </a:endParaRPr>
          </a:p>
        </p:txBody>
      </p:sp>
      <p:pic>
        <p:nvPicPr>
          <p:cNvPr id="3" name="Graphic 2" descr="Bullseye">
            <a:extLst>
              <a:ext uri="{FF2B5EF4-FFF2-40B4-BE49-F238E27FC236}">
                <a16:creationId xmlns:a16="http://schemas.microsoft.com/office/drawing/2014/main" id="{36DA807C-EE5C-12BB-CA9F-316D3B860E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160" y="2817627"/>
            <a:ext cx="1020281" cy="102028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a:spLocks noGrp="1"/>
          </p:cNvSpPr>
          <p:nvPr>
            <p:ph type="ctrTitle" idx="4294967295"/>
          </p:nvPr>
        </p:nvSpPr>
        <p:spPr>
          <a:xfrm>
            <a:off x="470360" y="540629"/>
            <a:ext cx="4182300" cy="192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solidFill>
                  <a:schemeClr val="lt1"/>
                </a:solidFill>
              </a:rPr>
              <a:t>Why should you care?</a:t>
            </a:r>
            <a:endParaRPr sz="7200" dirty="0">
              <a:solidFill>
                <a:schemeClr val="lt1"/>
              </a:solidFill>
            </a:endParaRPr>
          </a:p>
        </p:txBody>
      </p:sp>
      <p:sp>
        <p:nvSpPr>
          <p:cNvPr id="253" name="Google Shape;25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sp>
        <p:nvSpPr>
          <p:cNvPr id="254" name="Google Shape;254;p18"/>
          <p:cNvSpPr/>
          <p:nvPr/>
        </p:nvSpPr>
        <p:spPr>
          <a:xfrm>
            <a:off x="4259164" y="1851921"/>
            <a:ext cx="4495770" cy="3291579"/>
          </a:xfrm>
          <a:custGeom>
            <a:avLst/>
            <a:gdLst/>
            <a:ahLst/>
            <a:cxnLst/>
            <a:rect l="l" t="t" r="r" b="b"/>
            <a:pathLst>
              <a:path w="21600" h="21385" extrusionOk="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1"/>
          </a:solidFill>
          <a:ln>
            <a:noFill/>
          </a:ln>
          <a:effectLst>
            <a:outerShdw blurRad="428625" dist="95250" dir="16200000" algn="bl" rotWithShape="0">
              <a:schemeClr val="dk1">
                <a:alpha val="25000"/>
              </a:scheme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dirty="0">
              <a:solidFill>
                <a:srgbClr val="000000"/>
              </a:solidFill>
              <a:latin typeface="Calibri"/>
              <a:ea typeface="Calibri"/>
              <a:cs typeface="Calibri"/>
              <a:sym typeface="Calibri"/>
            </a:endParaRPr>
          </a:p>
        </p:txBody>
      </p:sp>
      <p:pic>
        <p:nvPicPr>
          <p:cNvPr id="5" name="Graphic 4" descr="Scientist">
            <a:extLst>
              <a:ext uri="{FF2B5EF4-FFF2-40B4-BE49-F238E27FC236}">
                <a16:creationId xmlns:a16="http://schemas.microsoft.com/office/drawing/2014/main" id="{E6FA4469-E2C6-4BC3-A8EE-CF08D42F0F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1491" y="2915747"/>
            <a:ext cx="2272706" cy="2272706"/>
          </a:xfrm>
          <a:prstGeom prst="rect">
            <a:avLst/>
          </a:prstGeom>
        </p:spPr>
      </p:pic>
      <p:pic>
        <p:nvPicPr>
          <p:cNvPr id="9" name="Graphic 8" descr="Medicine">
            <a:extLst>
              <a:ext uri="{FF2B5EF4-FFF2-40B4-BE49-F238E27FC236}">
                <a16:creationId xmlns:a16="http://schemas.microsoft.com/office/drawing/2014/main" id="{F3DDA2ED-B544-BB4F-FCAA-48319FEE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0465" y="3916473"/>
            <a:ext cx="1166018" cy="1166018"/>
          </a:xfrm>
          <a:prstGeom prst="rect">
            <a:avLst/>
          </a:prstGeom>
        </p:spPr>
      </p:pic>
      <p:pic>
        <p:nvPicPr>
          <p:cNvPr id="12" name="Graphic 11" descr="Lightbulb">
            <a:extLst>
              <a:ext uri="{FF2B5EF4-FFF2-40B4-BE49-F238E27FC236}">
                <a16:creationId xmlns:a16="http://schemas.microsoft.com/office/drawing/2014/main" id="{D5C90185-7141-1073-1DEE-5DA4F775F0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6283" y="2915747"/>
            <a:ext cx="760399" cy="7603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body" idx="1"/>
          </p:nvPr>
        </p:nvSpPr>
        <p:spPr>
          <a:xfrm>
            <a:off x="635726" y="1451088"/>
            <a:ext cx="3936274" cy="3086078"/>
          </a:xfrm>
          <a:prstGeom prst="rect">
            <a:avLst/>
          </a:prstGeom>
        </p:spPr>
        <p:txBody>
          <a:bodyPr spcFirstLastPara="1" wrap="square" lIns="0" tIns="0" rIns="0" bIns="0" anchor="t" anchorCtr="0">
            <a:noAutofit/>
          </a:bodyPr>
          <a:lstStyle/>
          <a:p>
            <a:pPr marL="0" lvl="0" indent="0">
              <a:buNone/>
            </a:pPr>
            <a:r>
              <a:rPr lang="de-DE" dirty="0"/>
              <a:t>RDP </a:t>
            </a:r>
            <a:r>
              <a:rPr lang="de-DE" dirty="0" err="1"/>
              <a:t>involved</a:t>
            </a:r>
            <a:r>
              <a:rPr lang="de-DE" dirty="0"/>
              <a:t> in </a:t>
            </a:r>
            <a:r>
              <a:rPr lang="de-DE" b="1" dirty="0" err="1"/>
              <a:t>Alzheimer´s</a:t>
            </a:r>
            <a:r>
              <a:rPr lang="de-DE" b="1" dirty="0"/>
              <a:t> Disease</a:t>
            </a:r>
          </a:p>
          <a:p>
            <a:pPr marL="0" lvl="0" indent="0">
              <a:buNone/>
            </a:pPr>
            <a:r>
              <a:rPr lang="de-DE" dirty="0">
                <a:sym typeface="Wingdings" pitchFamily="2" charset="2"/>
              </a:rPr>
              <a:t> </a:t>
            </a:r>
            <a:r>
              <a:rPr lang="de-DE" dirty="0" err="1">
                <a:sym typeface="Wingdings" pitchFamily="2" charset="2"/>
              </a:rPr>
              <a:t>Important</a:t>
            </a:r>
            <a:r>
              <a:rPr lang="de-DE" dirty="0">
                <a:sym typeface="Wingdings" pitchFamily="2" charset="2"/>
              </a:rPr>
              <a:t> </a:t>
            </a:r>
            <a:r>
              <a:rPr lang="de-DE" dirty="0" err="1">
                <a:sym typeface="Wingdings" pitchFamily="2" charset="2"/>
              </a:rPr>
              <a:t>role</a:t>
            </a:r>
            <a:r>
              <a:rPr lang="de-DE" dirty="0">
                <a:sym typeface="Wingdings" pitchFamily="2" charset="2"/>
              </a:rPr>
              <a:t> in post-</a:t>
            </a:r>
            <a:r>
              <a:rPr lang="de-DE" dirty="0" err="1">
                <a:sym typeface="Wingdings" pitchFamily="2" charset="2"/>
              </a:rPr>
              <a:t>transcriptional</a:t>
            </a:r>
            <a:r>
              <a:rPr lang="de-DE" dirty="0">
                <a:sym typeface="Wingdings" pitchFamily="2" charset="2"/>
              </a:rPr>
              <a:t>/translational </a:t>
            </a:r>
            <a:r>
              <a:rPr lang="de-DE" dirty="0" err="1">
                <a:sym typeface="Wingdings" pitchFamily="2" charset="2"/>
              </a:rPr>
              <a:t>regulation</a:t>
            </a:r>
            <a:r>
              <a:rPr lang="de-DE" dirty="0">
                <a:sym typeface="Wingdings" pitchFamily="2" charset="2"/>
              </a:rPr>
              <a:t> </a:t>
            </a:r>
            <a:r>
              <a:rPr lang="de-DE" dirty="0" err="1">
                <a:sym typeface="Wingdings" pitchFamily="2" charset="2"/>
              </a:rPr>
              <a:t>of</a:t>
            </a:r>
            <a:r>
              <a:rPr lang="de-DE" dirty="0">
                <a:sym typeface="Wingdings" pitchFamily="2" charset="2"/>
              </a:rPr>
              <a:t> </a:t>
            </a:r>
            <a:r>
              <a:rPr lang="de-DE" dirty="0" err="1">
                <a:sym typeface="Wingdings" pitchFamily="2" charset="2"/>
              </a:rPr>
              <a:t>the</a:t>
            </a:r>
            <a:r>
              <a:rPr lang="de-DE" dirty="0">
                <a:sym typeface="Wingdings" pitchFamily="2" charset="2"/>
              </a:rPr>
              <a:t> </a:t>
            </a:r>
            <a:r>
              <a:rPr lang="de-DE" dirty="0" err="1">
                <a:sym typeface="Wingdings" pitchFamily="2" charset="2"/>
              </a:rPr>
              <a:t>cell</a:t>
            </a:r>
            <a:endParaRPr lang="de-DE" dirty="0">
              <a:sym typeface="Wingdings" pitchFamily="2" charset="2"/>
            </a:endParaRPr>
          </a:p>
          <a:p>
            <a:pPr marL="0" lvl="0" indent="0">
              <a:buNone/>
            </a:pPr>
            <a:r>
              <a:rPr lang="de-DE" dirty="0">
                <a:sym typeface="Wingdings" pitchFamily="2" charset="2"/>
              </a:rPr>
              <a:t> </a:t>
            </a:r>
            <a:r>
              <a:rPr lang="de-DE" dirty="0" err="1">
                <a:sym typeface="Wingdings" pitchFamily="2" charset="2"/>
              </a:rPr>
              <a:t>Downregulated</a:t>
            </a:r>
            <a:r>
              <a:rPr lang="de-DE" dirty="0">
                <a:sym typeface="Wingdings" pitchFamily="2" charset="2"/>
              </a:rPr>
              <a:t> in </a:t>
            </a:r>
            <a:r>
              <a:rPr lang="de-DE" dirty="0" err="1">
                <a:sym typeface="Wingdings" pitchFamily="2" charset="2"/>
              </a:rPr>
              <a:t>degenenerated</a:t>
            </a:r>
            <a:r>
              <a:rPr lang="de-DE" dirty="0">
                <a:sym typeface="Wingdings" pitchFamily="2" charset="2"/>
              </a:rPr>
              <a:t> Neurons</a:t>
            </a:r>
          </a:p>
          <a:p>
            <a:pPr marL="342900" lvl="0" indent="-342900">
              <a:buFont typeface="Arial" panose="020B0604020202020204" pitchFamily="34" charset="0"/>
              <a:buChar char="•"/>
            </a:pPr>
            <a:endParaRPr lang="de-DE" dirty="0">
              <a:sym typeface="Wingdings" pitchFamily="2" charset="2"/>
            </a:endParaRPr>
          </a:p>
          <a:p>
            <a:pPr marL="0" lvl="0" indent="0">
              <a:buNone/>
            </a:pPr>
            <a:r>
              <a:rPr lang="de-DE" b="1" dirty="0">
                <a:sym typeface="Wingdings" pitchFamily="2" charset="2"/>
              </a:rPr>
              <a:t>Possible Drug Target?</a:t>
            </a:r>
            <a:endParaRPr lang="de-DE" b="1" dirty="0"/>
          </a:p>
          <a:p>
            <a:pPr marL="0" lvl="0" indent="0" algn="l" rtl="0">
              <a:spcBef>
                <a:spcPts val="0"/>
              </a:spcBef>
              <a:spcAft>
                <a:spcPts val="0"/>
              </a:spcAft>
              <a:buNone/>
            </a:pPr>
            <a:endParaRPr b="1" dirty="0"/>
          </a:p>
        </p:txBody>
      </p:sp>
      <p:sp>
        <p:nvSpPr>
          <p:cNvPr id="273" name="Google Shape;273;p19"/>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PCBP2 </a:t>
            </a:r>
            <a:endParaRPr dirty="0"/>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3" name="Google Shape;198;p12">
            <a:extLst>
              <a:ext uri="{FF2B5EF4-FFF2-40B4-BE49-F238E27FC236}">
                <a16:creationId xmlns:a16="http://schemas.microsoft.com/office/drawing/2014/main" id="{58BB3F2B-8088-DAC5-BEDD-6B10E9B70E6A}"/>
              </a:ext>
            </a:extLst>
          </p:cNvPr>
          <p:cNvPicPr preferRelativeResize="0"/>
          <p:nvPr/>
        </p:nvPicPr>
        <p:blipFill>
          <a:blip r:embed="rId3"/>
          <a:srcRect l="7773" r="7773"/>
          <a:stretch/>
        </p:blipFill>
        <p:spPr>
          <a:xfrm>
            <a:off x="4710007" y="339038"/>
            <a:ext cx="4044927" cy="4465423"/>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
        <p:nvSpPr>
          <p:cNvPr id="4" name="TextBox 3">
            <a:extLst>
              <a:ext uri="{FF2B5EF4-FFF2-40B4-BE49-F238E27FC236}">
                <a16:creationId xmlns:a16="http://schemas.microsoft.com/office/drawing/2014/main" id="{3B56A864-9DCB-8E59-EDE4-F2479D828E30}"/>
              </a:ext>
            </a:extLst>
          </p:cNvPr>
          <p:cNvSpPr txBox="1"/>
          <p:nvPr/>
        </p:nvSpPr>
        <p:spPr>
          <a:xfrm>
            <a:off x="4855517" y="4838929"/>
            <a:ext cx="4046301" cy="215444"/>
          </a:xfrm>
          <a:prstGeom prst="rect">
            <a:avLst/>
          </a:prstGeom>
          <a:noFill/>
        </p:spPr>
        <p:txBody>
          <a:bodyPr wrap="none" rtlCol="0">
            <a:spAutoFit/>
          </a:bodyPr>
          <a:lstStyle/>
          <a:p>
            <a:r>
              <a:rPr lang="en-GB" sz="800" dirty="0">
                <a:solidFill>
                  <a:schemeClr val="bg2"/>
                </a:solidFill>
              </a:rPr>
              <a:t>https://</a:t>
            </a:r>
            <a:r>
              <a:rPr lang="en-GB" sz="800" dirty="0" err="1">
                <a:solidFill>
                  <a:schemeClr val="bg2"/>
                </a:solidFill>
              </a:rPr>
              <a:t>www.proteinatlas.org</a:t>
            </a:r>
            <a:r>
              <a:rPr lang="en-GB" sz="800" dirty="0">
                <a:solidFill>
                  <a:schemeClr val="bg2"/>
                </a:solidFill>
              </a:rPr>
              <a:t>/ENSG00000197111-PCBP2/tissue/</a:t>
            </a:r>
            <a:r>
              <a:rPr lang="en-GB" sz="800" dirty="0" err="1">
                <a:solidFill>
                  <a:schemeClr val="bg2"/>
                </a:solidFill>
              </a:rPr>
              <a:t>cerebral+cortex#img</a:t>
            </a:r>
            <a:endParaRPr lang="en-DE" sz="800" dirty="0">
              <a:solidFill>
                <a:schemeClr val="bg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9"/>
          <p:cNvSpPr txBox="1">
            <a:spLocks noGrp="1"/>
          </p:cNvSpPr>
          <p:nvPr>
            <p:ph type="body" idx="1"/>
          </p:nvPr>
        </p:nvSpPr>
        <p:spPr>
          <a:xfrm>
            <a:off x="779099" y="1427245"/>
            <a:ext cx="3322637" cy="3008100"/>
          </a:xfrm>
          <a:prstGeom prst="rect">
            <a:avLst/>
          </a:prstGeom>
        </p:spPr>
        <p:txBody>
          <a:bodyPr spcFirstLastPara="1" wrap="square" lIns="0" tIns="0" rIns="0" bIns="0" anchor="t" anchorCtr="0">
            <a:noAutofit/>
          </a:bodyPr>
          <a:lstStyle/>
          <a:p>
            <a:pPr marL="342900" lvl="0" indent="-342900" algn="just" rtl="0">
              <a:spcBef>
                <a:spcPts val="0"/>
              </a:spcBef>
              <a:spcAft>
                <a:spcPts val="0"/>
              </a:spcAft>
              <a:buFont typeface="Arial" panose="020B0604020202020204" pitchFamily="34" charset="0"/>
              <a:buChar char="•"/>
            </a:pPr>
            <a:endParaRPr lang="de-DE" sz="1600" dirty="0"/>
          </a:p>
          <a:p>
            <a:pPr marL="0" lvl="0" indent="0" rtl="0">
              <a:spcBef>
                <a:spcPts val="0"/>
              </a:spcBef>
              <a:spcAft>
                <a:spcPts val="0"/>
              </a:spcAft>
              <a:buNone/>
            </a:pPr>
            <a:r>
              <a:rPr lang="de-DE" dirty="0"/>
              <a:t>RBP </a:t>
            </a:r>
            <a:r>
              <a:rPr lang="de-DE" dirty="0" err="1"/>
              <a:t>overexpressed</a:t>
            </a:r>
            <a:r>
              <a:rPr lang="de-DE" dirty="0"/>
              <a:t> </a:t>
            </a:r>
            <a:r>
              <a:rPr lang="de-DE" b="1" dirty="0"/>
              <a:t>in </a:t>
            </a:r>
            <a:r>
              <a:rPr lang="de-DE" b="1" dirty="0" err="1"/>
              <a:t>several</a:t>
            </a:r>
            <a:r>
              <a:rPr lang="de-DE" b="1" dirty="0"/>
              <a:t> </a:t>
            </a:r>
            <a:r>
              <a:rPr lang="de-DE" b="1" dirty="0" err="1"/>
              <a:t>cancer</a:t>
            </a:r>
            <a:r>
              <a:rPr lang="de-DE" b="1" dirty="0"/>
              <a:t> </a:t>
            </a:r>
            <a:r>
              <a:rPr lang="de-DE" b="1" dirty="0" err="1"/>
              <a:t>types</a:t>
            </a:r>
            <a:endParaRPr lang="de-DE" b="1" dirty="0"/>
          </a:p>
          <a:p>
            <a:pPr marL="0" lvl="0" indent="0" rtl="0">
              <a:spcBef>
                <a:spcPts val="0"/>
              </a:spcBef>
              <a:spcAft>
                <a:spcPts val="0"/>
              </a:spcAft>
              <a:buNone/>
            </a:pPr>
            <a:r>
              <a:rPr lang="de-DE" dirty="0">
                <a:sym typeface="Wingdings" pitchFamily="2" charset="2"/>
              </a:rPr>
              <a:t> </a:t>
            </a:r>
            <a:r>
              <a:rPr lang="de-DE" dirty="0" err="1">
                <a:sym typeface="Wingdings" pitchFamily="2" charset="2"/>
              </a:rPr>
              <a:t>promotes</a:t>
            </a:r>
            <a:r>
              <a:rPr lang="de-DE" dirty="0">
                <a:sym typeface="Wingdings" pitchFamily="2" charset="2"/>
              </a:rPr>
              <a:t> </a:t>
            </a:r>
            <a:r>
              <a:rPr lang="de-DE" dirty="0" err="1">
                <a:sym typeface="Wingdings" pitchFamily="2" charset="2"/>
              </a:rPr>
              <a:t>malignant</a:t>
            </a:r>
            <a:r>
              <a:rPr lang="de-DE" dirty="0">
                <a:sym typeface="Wingdings" pitchFamily="2" charset="2"/>
              </a:rPr>
              <a:t> </a:t>
            </a:r>
            <a:r>
              <a:rPr lang="de-DE" dirty="0" err="1">
                <a:sym typeface="Wingdings" pitchFamily="2" charset="2"/>
              </a:rPr>
              <a:t>cell</a:t>
            </a:r>
            <a:r>
              <a:rPr lang="de-DE" dirty="0">
                <a:sym typeface="Wingdings" pitchFamily="2" charset="2"/>
              </a:rPr>
              <a:t> </a:t>
            </a:r>
            <a:r>
              <a:rPr lang="de-DE" dirty="0" err="1">
                <a:sym typeface="Wingdings" pitchFamily="2" charset="2"/>
              </a:rPr>
              <a:t>growth</a:t>
            </a:r>
            <a:r>
              <a:rPr lang="de-DE" dirty="0">
                <a:sym typeface="Wingdings" pitchFamily="2" charset="2"/>
              </a:rPr>
              <a:t> </a:t>
            </a:r>
            <a:r>
              <a:rPr lang="de-DE" dirty="0" err="1">
                <a:sym typeface="Wingdings" pitchFamily="2" charset="2"/>
              </a:rPr>
              <a:t>through</a:t>
            </a:r>
            <a:r>
              <a:rPr lang="de-DE" dirty="0">
                <a:sym typeface="Wingdings" pitchFamily="2" charset="2"/>
              </a:rPr>
              <a:t> </a:t>
            </a:r>
            <a:r>
              <a:rPr lang="de-DE" dirty="0" err="1">
                <a:sym typeface="Wingdings" pitchFamily="2" charset="2"/>
              </a:rPr>
              <a:t>stabilization</a:t>
            </a:r>
            <a:r>
              <a:rPr lang="de-DE" dirty="0">
                <a:sym typeface="Wingdings" pitchFamily="2" charset="2"/>
              </a:rPr>
              <a:t> </a:t>
            </a:r>
            <a:r>
              <a:rPr lang="de-DE" dirty="0" err="1">
                <a:sym typeface="Wingdings" pitchFamily="2" charset="2"/>
              </a:rPr>
              <a:t>of</a:t>
            </a:r>
            <a:r>
              <a:rPr lang="de-DE" dirty="0">
                <a:sym typeface="Wingdings" pitchFamily="2" charset="2"/>
              </a:rPr>
              <a:t> anti-</a:t>
            </a:r>
            <a:r>
              <a:rPr lang="de-DE" dirty="0" err="1">
                <a:sym typeface="Wingdings" pitchFamily="2" charset="2"/>
              </a:rPr>
              <a:t>apoptotic</a:t>
            </a:r>
            <a:r>
              <a:rPr lang="de-DE" dirty="0">
                <a:sym typeface="Wingdings" pitchFamily="2" charset="2"/>
              </a:rPr>
              <a:t> genes </a:t>
            </a:r>
          </a:p>
          <a:p>
            <a:pPr marL="342900" lvl="0" indent="-342900" rtl="0">
              <a:spcBef>
                <a:spcPts val="0"/>
              </a:spcBef>
              <a:spcAft>
                <a:spcPts val="0"/>
              </a:spcAft>
              <a:buFont typeface="Arial" panose="020B0604020202020204" pitchFamily="34" charset="0"/>
              <a:buChar char="•"/>
            </a:pPr>
            <a:endParaRPr lang="de-DE" dirty="0">
              <a:sym typeface="Wingdings" pitchFamily="2" charset="2"/>
            </a:endParaRPr>
          </a:p>
          <a:p>
            <a:pPr marL="0" lvl="0" indent="0" rtl="0">
              <a:spcBef>
                <a:spcPts val="0"/>
              </a:spcBef>
              <a:spcAft>
                <a:spcPts val="0"/>
              </a:spcAft>
              <a:buNone/>
            </a:pPr>
            <a:r>
              <a:rPr lang="de-DE" b="1" dirty="0">
                <a:sym typeface="Wingdings" pitchFamily="2" charset="2"/>
              </a:rPr>
              <a:t>Possible Drug Target?</a:t>
            </a:r>
            <a:endParaRPr lang="de-DE" b="1" dirty="0"/>
          </a:p>
          <a:p>
            <a:pPr marL="342900" lvl="0" indent="-342900" algn="l" rtl="0">
              <a:spcBef>
                <a:spcPts val="0"/>
              </a:spcBef>
              <a:spcAft>
                <a:spcPts val="0"/>
              </a:spcAft>
              <a:buFont typeface="Arial" panose="020B0604020202020204" pitchFamily="34" charset="0"/>
              <a:buChar char="•"/>
            </a:pPr>
            <a:endParaRPr dirty="0"/>
          </a:p>
        </p:txBody>
      </p:sp>
      <p:sp>
        <p:nvSpPr>
          <p:cNvPr id="273" name="Google Shape;273;p19"/>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ELAVL1</a:t>
            </a:r>
            <a:endParaRPr dirty="0"/>
          </a:p>
        </p:txBody>
      </p:sp>
      <p:sp>
        <p:nvSpPr>
          <p:cNvPr id="275" name="Google Shape;27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76" name="Google Shape;276;p19"/>
          <p:cNvGrpSpPr/>
          <p:nvPr/>
        </p:nvGrpSpPr>
        <p:grpSpPr>
          <a:xfrm>
            <a:off x="135880" y="874786"/>
            <a:ext cx="257118" cy="276131"/>
            <a:chOff x="611175" y="2326900"/>
            <a:chExt cx="362700" cy="389575"/>
          </a:xfrm>
        </p:grpSpPr>
        <p:sp>
          <p:nvSpPr>
            <p:cNvPr id="277" name="Google Shape;277;p1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13" name="Google Shape;198;p12">
            <a:extLst>
              <a:ext uri="{FF2B5EF4-FFF2-40B4-BE49-F238E27FC236}">
                <a16:creationId xmlns:a16="http://schemas.microsoft.com/office/drawing/2014/main" id="{58BB3F2B-8088-DAC5-BEDD-6B10E9B70E6A}"/>
              </a:ext>
            </a:extLst>
          </p:cNvPr>
          <p:cNvPicPr preferRelativeResize="0"/>
          <p:nvPr/>
        </p:nvPicPr>
        <p:blipFill>
          <a:blip r:embed="rId3"/>
          <a:srcRect l="3196" r="3196"/>
          <a:stretch/>
        </p:blipFill>
        <p:spPr>
          <a:xfrm>
            <a:off x="4710007" y="339038"/>
            <a:ext cx="4044927" cy="4465423"/>
          </a:xfrm>
          <a:custGeom>
            <a:avLst/>
            <a:gdLst/>
            <a:ahLst/>
            <a:cxnLst/>
            <a:rect l="l" t="t" r="r" b="b"/>
            <a:pathLst>
              <a:path w="21598" h="21456" extrusionOk="0">
                <a:moveTo>
                  <a:pt x="10800" y="0"/>
                </a:moveTo>
                <a:cubicBezTo>
                  <a:pt x="10183" y="0"/>
                  <a:pt x="9567" y="144"/>
                  <a:pt x="9014" y="430"/>
                </a:cubicBezTo>
                <a:lnTo>
                  <a:pt x="1782" y="4189"/>
                </a:lnTo>
                <a:cubicBezTo>
                  <a:pt x="678" y="4763"/>
                  <a:pt x="0" y="5821"/>
                  <a:pt x="0" y="6968"/>
                </a:cubicBezTo>
                <a:lnTo>
                  <a:pt x="0" y="14485"/>
                </a:lnTo>
                <a:cubicBezTo>
                  <a:pt x="1" y="15633"/>
                  <a:pt x="681" y="16694"/>
                  <a:pt x="1786" y="17268"/>
                </a:cubicBezTo>
                <a:lnTo>
                  <a:pt x="9018" y="21026"/>
                </a:lnTo>
                <a:cubicBezTo>
                  <a:pt x="10122" y="21600"/>
                  <a:pt x="11480" y="21600"/>
                  <a:pt x="12585" y="21026"/>
                </a:cubicBezTo>
                <a:lnTo>
                  <a:pt x="19817" y="17268"/>
                </a:lnTo>
                <a:cubicBezTo>
                  <a:pt x="20922" y="16693"/>
                  <a:pt x="21600" y="15633"/>
                  <a:pt x="21599" y="14485"/>
                </a:cubicBezTo>
                <a:lnTo>
                  <a:pt x="21599" y="6968"/>
                </a:lnTo>
                <a:cubicBezTo>
                  <a:pt x="21599" y="5820"/>
                  <a:pt x="20922" y="4762"/>
                  <a:pt x="19817" y="4189"/>
                </a:cubicBezTo>
                <a:lnTo>
                  <a:pt x="12585" y="430"/>
                </a:lnTo>
                <a:cubicBezTo>
                  <a:pt x="12033" y="144"/>
                  <a:pt x="11416" y="0"/>
                  <a:pt x="10800" y="0"/>
                </a:cubicBezTo>
                <a:close/>
              </a:path>
            </a:pathLst>
          </a:custGeom>
          <a:noFill/>
          <a:ln>
            <a:noFill/>
          </a:ln>
        </p:spPr>
      </p:pic>
      <p:sp>
        <p:nvSpPr>
          <p:cNvPr id="2" name="TextBox 1">
            <a:extLst>
              <a:ext uri="{FF2B5EF4-FFF2-40B4-BE49-F238E27FC236}">
                <a16:creationId xmlns:a16="http://schemas.microsoft.com/office/drawing/2014/main" id="{4825903E-C503-934A-5631-2458AAE18A34}"/>
              </a:ext>
            </a:extLst>
          </p:cNvPr>
          <p:cNvSpPr txBox="1"/>
          <p:nvPr/>
        </p:nvSpPr>
        <p:spPr>
          <a:xfrm>
            <a:off x="4572000" y="4838929"/>
            <a:ext cx="4894217" cy="215444"/>
          </a:xfrm>
          <a:prstGeom prst="rect">
            <a:avLst/>
          </a:prstGeom>
          <a:noFill/>
        </p:spPr>
        <p:txBody>
          <a:bodyPr wrap="square" rtlCol="0">
            <a:spAutoFit/>
          </a:bodyPr>
          <a:lstStyle/>
          <a:p>
            <a:r>
              <a:rPr lang="en-GB" sz="800" dirty="0">
                <a:solidFill>
                  <a:schemeClr val="bg2"/>
                </a:solidFill>
              </a:rPr>
              <a:t>https://</a:t>
            </a:r>
            <a:r>
              <a:rPr lang="en-GB" sz="800" dirty="0" err="1">
                <a:solidFill>
                  <a:schemeClr val="bg2"/>
                </a:solidFill>
              </a:rPr>
              <a:t>www.proteinatlas.org</a:t>
            </a:r>
            <a:r>
              <a:rPr lang="en-GB" sz="800" dirty="0">
                <a:solidFill>
                  <a:schemeClr val="bg2"/>
                </a:solidFill>
              </a:rPr>
              <a:t>/ENSG00000066044-ELAVL1/pathology/</a:t>
            </a:r>
            <a:r>
              <a:rPr lang="en-GB" sz="800" dirty="0" err="1">
                <a:solidFill>
                  <a:schemeClr val="bg2"/>
                </a:solidFill>
              </a:rPr>
              <a:t>colorectal+cancer#img</a:t>
            </a:r>
            <a:endParaRPr lang="en-DE" sz="800" dirty="0">
              <a:solidFill>
                <a:schemeClr val="bg2"/>
              </a:solidFill>
            </a:endParaRPr>
          </a:p>
        </p:txBody>
      </p:sp>
    </p:spTree>
    <p:extLst>
      <p:ext uri="{BB962C8B-B14F-4D97-AF65-F5344CB8AC3E}">
        <p14:creationId xmlns:p14="http://schemas.microsoft.com/office/powerpoint/2010/main" val="33337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1"/>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de-DE" dirty="0"/>
              <a:t>Outlook on </a:t>
            </a:r>
            <a:r>
              <a:rPr lang="de-DE" dirty="0" err="1"/>
              <a:t>the</a:t>
            </a:r>
            <a:r>
              <a:rPr lang="de-DE" dirty="0"/>
              <a:t> Future</a:t>
            </a:r>
            <a:endParaRPr dirty="0"/>
          </a:p>
        </p:txBody>
      </p:sp>
      <p:sp>
        <p:nvSpPr>
          <p:cNvPr id="300" name="Google Shape;300;p21"/>
          <p:cNvSpPr txBox="1">
            <a:spLocks noGrp="1"/>
          </p:cNvSpPr>
          <p:nvPr>
            <p:ph type="body" idx="1"/>
          </p:nvPr>
        </p:nvSpPr>
        <p:spPr>
          <a:xfrm>
            <a:off x="779100" y="1655950"/>
            <a:ext cx="3108600" cy="2884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de-DE" dirty="0" err="1"/>
              <a:t>From</a:t>
            </a:r>
            <a:r>
              <a:rPr lang="de-DE" dirty="0"/>
              <a:t> a </a:t>
            </a:r>
            <a:r>
              <a:rPr lang="de-DE" dirty="0" err="1"/>
              <a:t>biological</a:t>
            </a:r>
            <a:r>
              <a:rPr lang="de-DE" dirty="0"/>
              <a:t> </a:t>
            </a:r>
            <a:r>
              <a:rPr lang="de-DE" dirty="0" err="1"/>
              <a:t>perspective</a:t>
            </a:r>
            <a:r>
              <a:rPr lang="de-DE" dirty="0"/>
              <a:t>: </a:t>
            </a:r>
            <a:r>
              <a:rPr lang="de-DE" dirty="0" err="1"/>
              <a:t>research</a:t>
            </a:r>
            <a:r>
              <a:rPr lang="de-DE" dirty="0"/>
              <a:t> and </a:t>
            </a:r>
            <a:r>
              <a:rPr lang="de-DE" dirty="0" err="1"/>
              <a:t>diagnostic</a:t>
            </a:r>
            <a:endParaRPr lang="de-DE" dirty="0"/>
          </a:p>
          <a:p>
            <a:pPr marL="0" lvl="0" indent="0" algn="l" rtl="0">
              <a:spcBef>
                <a:spcPts val="0"/>
              </a:spcBef>
              <a:spcAft>
                <a:spcPts val="800"/>
              </a:spcAft>
              <a:buNone/>
            </a:pPr>
            <a:endParaRPr lang="de-DE" dirty="0"/>
          </a:p>
          <a:p>
            <a:pPr marL="0" lvl="0" indent="0" algn="l" rtl="0">
              <a:spcBef>
                <a:spcPts val="0"/>
              </a:spcBef>
              <a:spcAft>
                <a:spcPts val="800"/>
              </a:spcAft>
              <a:buNone/>
            </a:pPr>
            <a:r>
              <a:rPr lang="de-DE" dirty="0"/>
              <a:t>Looking at </a:t>
            </a:r>
            <a:r>
              <a:rPr lang="de-DE" dirty="0" err="1"/>
              <a:t>our</a:t>
            </a:r>
            <a:r>
              <a:rPr lang="de-DE" dirty="0"/>
              <a:t> code</a:t>
            </a:r>
            <a:endParaRPr dirty="0"/>
          </a:p>
        </p:txBody>
      </p:sp>
      <p:sp>
        <p:nvSpPr>
          <p:cNvPr id="301" name="Google Shape;301;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05" name="Google Shape;305;p21"/>
          <p:cNvPicPr preferRelativeResize="0"/>
          <p:nvPr/>
        </p:nvPicPr>
        <p:blipFill rotWithShape="1">
          <a:blip r:embed="rId3">
            <a:alphaModFix/>
          </a:blip>
          <a:srcRect t="19518" b="7269"/>
          <a:stretch/>
        </p:blipFill>
        <p:spPr>
          <a:xfrm>
            <a:off x="4259164" y="1852038"/>
            <a:ext cx="4495770" cy="3291462"/>
          </a:xfrm>
          <a:custGeom>
            <a:avLst/>
            <a:gdLst/>
            <a:ahLst/>
            <a:cxnLst/>
            <a:rect l="l" t="t" r="r" b="b"/>
            <a:pathLst>
              <a:path w="21600" h="21600" extrusionOk="0">
                <a:moveTo>
                  <a:pt x="10798" y="0"/>
                </a:moveTo>
                <a:cubicBezTo>
                  <a:pt x="10182" y="0"/>
                  <a:pt x="9569" y="218"/>
                  <a:pt x="9017" y="653"/>
                </a:cubicBezTo>
                <a:lnTo>
                  <a:pt x="1785" y="6357"/>
                </a:lnTo>
                <a:cubicBezTo>
                  <a:pt x="681" y="7228"/>
                  <a:pt x="0" y="8834"/>
                  <a:pt x="0" y="10576"/>
                </a:cubicBezTo>
                <a:lnTo>
                  <a:pt x="0" y="21600"/>
                </a:lnTo>
                <a:lnTo>
                  <a:pt x="21600" y="21600"/>
                </a:lnTo>
                <a:lnTo>
                  <a:pt x="21600" y="10576"/>
                </a:lnTo>
                <a:cubicBezTo>
                  <a:pt x="21600" y="8834"/>
                  <a:pt x="20919" y="7228"/>
                  <a:pt x="19815" y="6357"/>
                </a:cubicBezTo>
                <a:lnTo>
                  <a:pt x="12583" y="653"/>
                </a:lnTo>
                <a:cubicBezTo>
                  <a:pt x="12031" y="218"/>
                  <a:pt x="11414" y="0"/>
                  <a:pt x="10798" y="0"/>
                </a:cubicBezTo>
                <a:close/>
              </a:path>
            </a:pathLst>
          </a:custGeom>
          <a:noFill/>
          <a:ln>
            <a:noFill/>
          </a:ln>
        </p:spPr>
      </p:pic>
      <p:grpSp>
        <p:nvGrpSpPr>
          <p:cNvPr id="6" name="Google Shape;1047;p47">
            <a:extLst>
              <a:ext uri="{FF2B5EF4-FFF2-40B4-BE49-F238E27FC236}">
                <a16:creationId xmlns:a16="http://schemas.microsoft.com/office/drawing/2014/main" id="{77064D55-DFA2-BEB1-EE66-3A70C6C1D47A}"/>
              </a:ext>
            </a:extLst>
          </p:cNvPr>
          <p:cNvGrpSpPr/>
          <p:nvPr/>
        </p:nvGrpSpPr>
        <p:grpSpPr>
          <a:xfrm>
            <a:off x="77449" y="898464"/>
            <a:ext cx="352207" cy="333836"/>
            <a:chOff x="5300400" y="3670175"/>
            <a:chExt cx="421300" cy="399325"/>
          </a:xfrm>
        </p:grpSpPr>
        <p:sp>
          <p:nvSpPr>
            <p:cNvPr id="7" name="Google Shape;1048;p47">
              <a:extLst>
                <a:ext uri="{FF2B5EF4-FFF2-40B4-BE49-F238E27FC236}">
                  <a16:creationId xmlns:a16="http://schemas.microsoft.com/office/drawing/2014/main" id="{7C7FB48A-3C88-0E97-C58E-41BBFB7FC4CE}"/>
                </a:ext>
              </a:extLst>
            </p:cNvPr>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1049;p47">
              <a:extLst>
                <a:ext uri="{FF2B5EF4-FFF2-40B4-BE49-F238E27FC236}">
                  <a16:creationId xmlns:a16="http://schemas.microsoft.com/office/drawing/2014/main" id="{B66C6D6E-3635-4BC9-C2A3-D9761483785B}"/>
                </a:ext>
              </a:extLst>
            </p:cNvPr>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1050;p47">
              <a:extLst>
                <a:ext uri="{FF2B5EF4-FFF2-40B4-BE49-F238E27FC236}">
                  <a16:creationId xmlns:a16="http://schemas.microsoft.com/office/drawing/2014/main" id="{00CE26CF-1BCC-C2AB-F635-5D225CBEF9EE}"/>
                </a:ext>
              </a:extLst>
            </p:cNvPr>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 name="Google Shape;1051;p47">
              <a:extLst>
                <a:ext uri="{FF2B5EF4-FFF2-40B4-BE49-F238E27FC236}">
                  <a16:creationId xmlns:a16="http://schemas.microsoft.com/office/drawing/2014/main" id="{6781F6F2-F4DD-2095-3B6F-AD7B3FFDC8BC}"/>
                </a:ext>
              </a:extLst>
            </p:cNvPr>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 name="Google Shape;1052;p47">
              <a:extLst>
                <a:ext uri="{FF2B5EF4-FFF2-40B4-BE49-F238E27FC236}">
                  <a16:creationId xmlns:a16="http://schemas.microsoft.com/office/drawing/2014/main" id="{677E438D-AF47-F8BF-F451-D67D412E5DBA}"/>
                </a:ext>
              </a:extLst>
            </p:cNvPr>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309"/>
        <p:cNvGrpSpPr/>
        <p:nvPr/>
      </p:nvGrpSpPr>
      <p:grpSpPr>
        <a:xfrm>
          <a:off x="0" y="0"/>
          <a:ext cx="0" cy="0"/>
          <a:chOff x="0" y="0"/>
          <a:chExt cx="0" cy="0"/>
        </a:xfrm>
      </p:grpSpPr>
      <p:sp>
        <p:nvSpPr>
          <p:cNvPr id="310" name="Google Shape;310;p22"/>
          <p:cNvSpPr txBox="1">
            <a:spLocks noGrp="1"/>
          </p:cNvSpPr>
          <p:nvPr>
            <p:ph type="title" idx="4294967295"/>
          </p:nvPr>
        </p:nvSpPr>
        <p:spPr>
          <a:xfrm>
            <a:off x="5142334" y="0"/>
            <a:ext cx="3612600" cy="1094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2400" dirty="0">
                <a:solidFill>
                  <a:schemeClr val="bg1"/>
                </a:solidFill>
              </a:rPr>
              <a:t>We´re looking forward to your questions!</a:t>
            </a:r>
          </a:p>
        </p:txBody>
      </p:sp>
      <p:sp>
        <p:nvSpPr>
          <p:cNvPr id="311" name="Google Shape;311;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24</a:t>
            </a:fld>
            <a:endParaRPr>
              <a:solidFill>
                <a:schemeClr val="lt1"/>
              </a:solidFill>
            </a:endParaRPr>
          </a:p>
        </p:txBody>
      </p:sp>
      <p:sp>
        <p:nvSpPr>
          <p:cNvPr id="7" name="TextBox 6">
            <a:extLst>
              <a:ext uri="{FF2B5EF4-FFF2-40B4-BE49-F238E27FC236}">
                <a16:creationId xmlns:a16="http://schemas.microsoft.com/office/drawing/2014/main" id="{42072FEF-AD8E-729E-55DE-9A43A1769854}"/>
              </a:ext>
            </a:extLst>
          </p:cNvPr>
          <p:cNvSpPr txBox="1"/>
          <p:nvPr/>
        </p:nvSpPr>
        <p:spPr>
          <a:xfrm>
            <a:off x="0" y="4912619"/>
            <a:ext cx="5763356" cy="230832"/>
          </a:xfrm>
          <a:prstGeom prst="rect">
            <a:avLst/>
          </a:prstGeom>
          <a:noFill/>
        </p:spPr>
        <p:txBody>
          <a:bodyPr wrap="square">
            <a:spAutoFit/>
          </a:bodyPr>
          <a:lstStyle/>
          <a:p>
            <a:r>
              <a:rPr lang="en-GB" sz="900" dirty="0">
                <a:solidFill>
                  <a:schemeClr val="bg1"/>
                </a:solidFill>
              </a:rPr>
              <a:t>Credits: David </a:t>
            </a:r>
            <a:r>
              <a:rPr lang="en-GB" sz="900" dirty="0" err="1">
                <a:solidFill>
                  <a:schemeClr val="bg1"/>
                </a:solidFill>
              </a:rPr>
              <a:t>Meves</a:t>
            </a:r>
            <a:endParaRPr lang="en-DE" sz="9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6AC52D-35FD-4C27-B474-9ABA818FF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5" name="Group 4">
            <a:extLst>
              <a:ext uri="{FF2B5EF4-FFF2-40B4-BE49-F238E27FC236}">
                <a16:creationId xmlns:a16="http://schemas.microsoft.com/office/drawing/2014/main" id="{9FB80677-172C-2B81-B4E5-CC2736E622C2}"/>
              </a:ext>
            </a:extLst>
          </p:cNvPr>
          <p:cNvGrpSpPr/>
          <p:nvPr/>
        </p:nvGrpSpPr>
        <p:grpSpPr>
          <a:xfrm>
            <a:off x="1902264" y="3098145"/>
            <a:ext cx="3967313" cy="2045306"/>
            <a:chOff x="2565612" y="2573006"/>
            <a:chExt cx="7059500" cy="3732904"/>
          </a:xfrm>
        </p:grpSpPr>
        <p:sp>
          <p:nvSpPr>
            <p:cNvPr id="6" name="Shape">
              <a:extLst>
                <a:ext uri="{FF2B5EF4-FFF2-40B4-BE49-F238E27FC236}">
                  <a16:creationId xmlns:a16="http://schemas.microsoft.com/office/drawing/2014/main" id="{2B20E09B-D2B8-D3DD-8A87-CBAE96D8EAC1}"/>
                </a:ext>
              </a:extLst>
            </p:cNvPr>
            <p:cNvSpPr/>
            <p:nvPr/>
          </p:nvSpPr>
          <p:spPr>
            <a:xfrm>
              <a:off x="4098041" y="2974953"/>
              <a:ext cx="724418" cy="1101973"/>
            </a:xfrm>
            <a:custGeom>
              <a:avLst/>
              <a:gdLst/>
              <a:ahLst/>
              <a:cxnLst>
                <a:cxn ang="0">
                  <a:pos x="wd2" y="hd2"/>
                </a:cxn>
                <a:cxn ang="5400000">
                  <a:pos x="wd2" y="hd2"/>
                </a:cxn>
                <a:cxn ang="10800000">
                  <a:pos x="wd2" y="hd2"/>
                </a:cxn>
                <a:cxn ang="16200000">
                  <a:pos x="wd2" y="hd2"/>
                </a:cxn>
              </a:cxnLst>
              <a:rect l="0" t="0" r="r" b="b"/>
              <a:pathLst>
                <a:path w="21150" h="21534" extrusionOk="0">
                  <a:moveTo>
                    <a:pt x="8838" y="21534"/>
                  </a:moveTo>
                  <a:lnTo>
                    <a:pt x="13495" y="10955"/>
                  </a:lnTo>
                  <a:lnTo>
                    <a:pt x="19455" y="5935"/>
                  </a:lnTo>
                  <a:cubicBezTo>
                    <a:pt x="21197" y="4463"/>
                    <a:pt x="21600" y="2524"/>
                    <a:pt x="20647" y="830"/>
                  </a:cubicBezTo>
                  <a:cubicBezTo>
                    <a:pt x="20426" y="425"/>
                    <a:pt x="19968" y="143"/>
                    <a:pt x="19363" y="44"/>
                  </a:cubicBezTo>
                  <a:cubicBezTo>
                    <a:pt x="18758" y="-66"/>
                    <a:pt x="18171" y="32"/>
                    <a:pt x="17713" y="314"/>
                  </a:cubicBezTo>
                  <a:lnTo>
                    <a:pt x="9571" y="5174"/>
                  </a:lnTo>
                  <a:cubicBezTo>
                    <a:pt x="7041" y="6684"/>
                    <a:pt x="5372" y="8414"/>
                    <a:pt x="4309" y="10636"/>
                  </a:cubicBezTo>
                  <a:lnTo>
                    <a:pt x="0" y="19693"/>
                  </a:lnTo>
                  <a:lnTo>
                    <a:pt x="8838" y="21534"/>
                  </a:lnTo>
                  <a:close/>
                </a:path>
              </a:pathLst>
            </a:custGeom>
            <a:solidFill>
              <a:srgbClr val="CF896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7" name="Shape">
              <a:extLst>
                <a:ext uri="{FF2B5EF4-FFF2-40B4-BE49-F238E27FC236}">
                  <a16:creationId xmlns:a16="http://schemas.microsoft.com/office/drawing/2014/main" id="{6FCD42A5-A03D-B5E8-91C3-40A80395D6A6}"/>
                </a:ext>
              </a:extLst>
            </p:cNvPr>
            <p:cNvSpPr/>
            <p:nvPr/>
          </p:nvSpPr>
          <p:spPr>
            <a:xfrm>
              <a:off x="4173407" y="2799102"/>
              <a:ext cx="724418" cy="1102601"/>
            </a:xfrm>
            <a:custGeom>
              <a:avLst/>
              <a:gdLst/>
              <a:ahLst/>
              <a:cxnLst>
                <a:cxn ang="0">
                  <a:pos x="wd2" y="hd2"/>
                </a:cxn>
                <a:cxn ang="5400000">
                  <a:pos x="wd2" y="hd2"/>
                </a:cxn>
                <a:cxn ang="10800000">
                  <a:pos x="wd2" y="hd2"/>
                </a:cxn>
                <a:cxn ang="16200000">
                  <a:pos x="wd2" y="hd2"/>
                </a:cxn>
              </a:cxnLst>
              <a:rect l="0" t="0" r="r" b="b"/>
              <a:pathLst>
                <a:path w="21150" h="21534" extrusionOk="0">
                  <a:moveTo>
                    <a:pt x="8838" y="21534"/>
                  </a:moveTo>
                  <a:lnTo>
                    <a:pt x="13495" y="10949"/>
                  </a:lnTo>
                  <a:lnTo>
                    <a:pt x="19455" y="5932"/>
                  </a:lnTo>
                  <a:cubicBezTo>
                    <a:pt x="21197" y="4460"/>
                    <a:pt x="21600" y="2522"/>
                    <a:pt x="20647" y="829"/>
                  </a:cubicBezTo>
                  <a:cubicBezTo>
                    <a:pt x="20426" y="425"/>
                    <a:pt x="19968" y="143"/>
                    <a:pt x="19363" y="44"/>
                  </a:cubicBezTo>
                  <a:cubicBezTo>
                    <a:pt x="18758" y="-66"/>
                    <a:pt x="18171" y="32"/>
                    <a:pt x="17713" y="314"/>
                  </a:cubicBezTo>
                  <a:lnTo>
                    <a:pt x="9571" y="5171"/>
                  </a:lnTo>
                  <a:cubicBezTo>
                    <a:pt x="7041" y="6680"/>
                    <a:pt x="5372" y="8410"/>
                    <a:pt x="4309" y="10630"/>
                  </a:cubicBezTo>
                  <a:lnTo>
                    <a:pt x="0" y="19682"/>
                  </a:lnTo>
                  <a:lnTo>
                    <a:pt x="8838" y="21534"/>
                  </a:lnTo>
                  <a:close/>
                </a:path>
              </a:pathLst>
            </a:custGeom>
            <a:solidFill>
              <a:srgbClr val="E193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8" name="Shape">
              <a:extLst>
                <a:ext uri="{FF2B5EF4-FFF2-40B4-BE49-F238E27FC236}">
                  <a16:creationId xmlns:a16="http://schemas.microsoft.com/office/drawing/2014/main" id="{2CF16D92-0BC7-1184-2558-AF72B713FD0C}"/>
                </a:ext>
              </a:extLst>
            </p:cNvPr>
            <p:cNvSpPr/>
            <p:nvPr/>
          </p:nvSpPr>
          <p:spPr>
            <a:xfrm>
              <a:off x="4248773" y="2573006"/>
              <a:ext cx="724417" cy="1102601"/>
            </a:xfrm>
            <a:custGeom>
              <a:avLst/>
              <a:gdLst/>
              <a:ahLst/>
              <a:cxnLst>
                <a:cxn ang="0">
                  <a:pos x="wd2" y="hd2"/>
                </a:cxn>
                <a:cxn ang="5400000">
                  <a:pos x="wd2" y="hd2"/>
                </a:cxn>
                <a:cxn ang="10800000">
                  <a:pos x="wd2" y="hd2"/>
                </a:cxn>
                <a:cxn ang="16200000">
                  <a:pos x="wd2" y="hd2"/>
                </a:cxn>
              </a:cxnLst>
              <a:rect l="0" t="0" r="r" b="b"/>
              <a:pathLst>
                <a:path w="21150" h="21534" extrusionOk="0">
                  <a:moveTo>
                    <a:pt x="8838" y="21534"/>
                  </a:moveTo>
                  <a:lnTo>
                    <a:pt x="13495" y="10949"/>
                  </a:lnTo>
                  <a:lnTo>
                    <a:pt x="19455" y="5932"/>
                  </a:lnTo>
                  <a:cubicBezTo>
                    <a:pt x="21197" y="4460"/>
                    <a:pt x="21600" y="2522"/>
                    <a:pt x="20647" y="829"/>
                  </a:cubicBezTo>
                  <a:cubicBezTo>
                    <a:pt x="20426" y="425"/>
                    <a:pt x="19968" y="143"/>
                    <a:pt x="19363" y="44"/>
                  </a:cubicBezTo>
                  <a:cubicBezTo>
                    <a:pt x="18758" y="-66"/>
                    <a:pt x="18171" y="32"/>
                    <a:pt x="17713" y="314"/>
                  </a:cubicBezTo>
                  <a:lnTo>
                    <a:pt x="9571" y="5171"/>
                  </a:lnTo>
                  <a:cubicBezTo>
                    <a:pt x="7041" y="6680"/>
                    <a:pt x="5372" y="8410"/>
                    <a:pt x="4309" y="10630"/>
                  </a:cubicBezTo>
                  <a:lnTo>
                    <a:pt x="0" y="19682"/>
                  </a:lnTo>
                  <a:lnTo>
                    <a:pt x="8838" y="21534"/>
                  </a:lnTo>
                  <a:close/>
                </a:path>
              </a:pathLst>
            </a:custGeom>
            <a:solidFill>
              <a:srgbClr val="F09D7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9" name="Shape">
              <a:extLst>
                <a:ext uri="{FF2B5EF4-FFF2-40B4-BE49-F238E27FC236}">
                  <a16:creationId xmlns:a16="http://schemas.microsoft.com/office/drawing/2014/main" id="{F3781023-45B9-11A0-E67B-DB535DF3016B}"/>
                </a:ext>
              </a:extLst>
            </p:cNvPr>
            <p:cNvSpPr/>
            <p:nvPr/>
          </p:nvSpPr>
          <p:spPr>
            <a:xfrm>
              <a:off x="7370152" y="2974954"/>
              <a:ext cx="724418" cy="1102601"/>
            </a:xfrm>
            <a:custGeom>
              <a:avLst/>
              <a:gdLst/>
              <a:ahLst/>
              <a:cxnLst>
                <a:cxn ang="0">
                  <a:pos x="wd2" y="hd2"/>
                </a:cxn>
                <a:cxn ang="5400000">
                  <a:pos x="wd2" y="hd2"/>
                </a:cxn>
                <a:cxn ang="10800000">
                  <a:pos x="wd2" y="hd2"/>
                </a:cxn>
                <a:cxn ang="16200000">
                  <a:pos x="wd2" y="hd2"/>
                </a:cxn>
              </a:cxnLst>
              <a:rect l="0" t="0" r="r" b="b"/>
              <a:pathLst>
                <a:path w="21150" h="21534" extrusionOk="0">
                  <a:moveTo>
                    <a:pt x="12312" y="21534"/>
                  </a:moveTo>
                  <a:lnTo>
                    <a:pt x="7655" y="10961"/>
                  </a:lnTo>
                  <a:lnTo>
                    <a:pt x="1695" y="5932"/>
                  </a:lnTo>
                  <a:cubicBezTo>
                    <a:pt x="-47" y="4460"/>
                    <a:pt x="-450" y="2522"/>
                    <a:pt x="503" y="829"/>
                  </a:cubicBezTo>
                  <a:cubicBezTo>
                    <a:pt x="724" y="425"/>
                    <a:pt x="1182" y="143"/>
                    <a:pt x="1787" y="44"/>
                  </a:cubicBezTo>
                  <a:cubicBezTo>
                    <a:pt x="2392" y="-66"/>
                    <a:pt x="2979" y="32"/>
                    <a:pt x="3437" y="314"/>
                  </a:cubicBezTo>
                  <a:lnTo>
                    <a:pt x="11579" y="5171"/>
                  </a:lnTo>
                  <a:cubicBezTo>
                    <a:pt x="14109" y="6680"/>
                    <a:pt x="15778" y="8410"/>
                    <a:pt x="16841" y="10630"/>
                  </a:cubicBezTo>
                  <a:lnTo>
                    <a:pt x="21150" y="19682"/>
                  </a:lnTo>
                  <a:lnTo>
                    <a:pt x="12312" y="21534"/>
                  </a:lnTo>
                  <a:close/>
                </a:path>
              </a:pathLst>
            </a:custGeom>
            <a:solidFill>
              <a:srgbClr val="CF8962"/>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0" name="Shape">
              <a:extLst>
                <a:ext uri="{FF2B5EF4-FFF2-40B4-BE49-F238E27FC236}">
                  <a16:creationId xmlns:a16="http://schemas.microsoft.com/office/drawing/2014/main" id="{176DBE25-0B7B-879C-AB91-4018E64E5F3F}"/>
                </a:ext>
              </a:extLst>
            </p:cNvPr>
            <p:cNvSpPr/>
            <p:nvPr/>
          </p:nvSpPr>
          <p:spPr>
            <a:xfrm>
              <a:off x="7294787" y="2799102"/>
              <a:ext cx="724418" cy="1102601"/>
            </a:xfrm>
            <a:custGeom>
              <a:avLst/>
              <a:gdLst/>
              <a:ahLst/>
              <a:cxnLst>
                <a:cxn ang="0">
                  <a:pos x="wd2" y="hd2"/>
                </a:cxn>
                <a:cxn ang="5400000">
                  <a:pos x="wd2" y="hd2"/>
                </a:cxn>
                <a:cxn ang="10800000">
                  <a:pos x="wd2" y="hd2"/>
                </a:cxn>
                <a:cxn ang="16200000">
                  <a:pos x="wd2" y="hd2"/>
                </a:cxn>
              </a:cxnLst>
              <a:rect l="0" t="0" r="r" b="b"/>
              <a:pathLst>
                <a:path w="21150" h="21534" extrusionOk="0">
                  <a:moveTo>
                    <a:pt x="12312" y="21534"/>
                  </a:moveTo>
                  <a:lnTo>
                    <a:pt x="7655" y="10949"/>
                  </a:lnTo>
                  <a:lnTo>
                    <a:pt x="1695" y="5932"/>
                  </a:lnTo>
                  <a:cubicBezTo>
                    <a:pt x="-47" y="4460"/>
                    <a:pt x="-450" y="2522"/>
                    <a:pt x="503" y="829"/>
                  </a:cubicBezTo>
                  <a:cubicBezTo>
                    <a:pt x="724" y="425"/>
                    <a:pt x="1182" y="143"/>
                    <a:pt x="1787" y="44"/>
                  </a:cubicBezTo>
                  <a:cubicBezTo>
                    <a:pt x="2392" y="-66"/>
                    <a:pt x="2979" y="32"/>
                    <a:pt x="3437" y="314"/>
                  </a:cubicBezTo>
                  <a:lnTo>
                    <a:pt x="11579" y="5171"/>
                  </a:lnTo>
                  <a:cubicBezTo>
                    <a:pt x="14109" y="6680"/>
                    <a:pt x="15778" y="8410"/>
                    <a:pt x="16841" y="10630"/>
                  </a:cubicBezTo>
                  <a:lnTo>
                    <a:pt x="21150" y="19682"/>
                  </a:lnTo>
                  <a:lnTo>
                    <a:pt x="12312" y="21534"/>
                  </a:lnTo>
                  <a:close/>
                </a:path>
              </a:pathLst>
            </a:custGeom>
            <a:solidFill>
              <a:srgbClr val="E193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1" name="Shape">
              <a:extLst>
                <a:ext uri="{FF2B5EF4-FFF2-40B4-BE49-F238E27FC236}">
                  <a16:creationId xmlns:a16="http://schemas.microsoft.com/office/drawing/2014/main" id="{8A3DC69E-F625-FC4B-64D2-51ADD089ABC5}"/>
                </a:ext>
              </a:extLst>
            </p:cNvPr>
            <p:cNvSpPr/>
            <p:nvPr/>
          </p:nvSpPr>
          <p:spPr>
            <a:xfrm>
              <a:off x="7219421" y="2573006"/>
              <a:ext cx="724418" cy="1102601"/>
            </a:xfrm>
            <a:custGeom>
              <a:avLst/>
              <a:gdLst/>
              <a:ahLst/>
              <a:cxnLst>
                <a:cxn ang="0">
                  <a:pos x="wd2" y="hd2"/>
                </a:cxn>
                <a:cxn ang="5400000">
                  <a:pos x="wd2" y="hd2"/>
                </a:cxn>
                <a:cxn ang="10800000">
                  <a:pos x="wd2" y="hd2"/>
                </a:cxn>
                <a:cxn ang="16200000">
                  <a:pos x="wd2" y="hd2"/>
                </a:cxn>
              </a:cxnLst>
              <a:rect l="0" t="0" r="r" b="b"/>
              <a:pathLst>
                <a:path w="21150" h="21534" extrusionOk="0">
                  <a:moveTo>
                    <a:pt x="12312" y="21534"/>
                  </a:moveTo>
                  <a:lnTo>
                    <a:pt x="7655" y="10949"/>
                  </a:lnTo>
                  <a:lnTo>
                    <a:pt x="1695" y="5932"/>
                  </a:lnTo>
                  <a:cubicBezTo>
                    <a:pt x="-47" y="4460"/>
                    <a:pt x="-450" y="2522"/>
                    <a:pt x="503" y="829"/>
                  </a:cubicBezTo>
                  <a:cubicBezTo>
                    <a:pt x="724" y="425"/>
                    <a:pt x="1182" y="143"/>
                    <a:pt x="1787" y="44"/>
                  </a:cubicBezTo>
                  <a:cubicBezTo>
                    <a:pt x="2392" y="-66"/>
                    <a:pt x="2979" y="32"/>
                    <a:pt x="3437" y="314"/>
                  </a:cubicBezTo>
                  <a:lnTo>
                    <a:pt x="11579" y="5171"/>
                  </a:lnTo>
                  <a:cubicBezTo>
                    <a:pt x="14109" y="6680"/>
                    <a:pt x="15778" y="8410"/>
                    <a:pt x="16841" y="10630"/>
                  </a:cubicBezTo>
                  <a:lnTo>
                    <a:pt x="21150" y="19682"/>
                  </a:lnTo>
                  <a:lnTo>
                    <a:pt x="12312" y="21534"/>
                  </a:lnTo>
                  <a:close/>
                </a:path>
              </a:pathLst>
            </a:custGeom>
            <a:solidFill>
              <a:srgbClr val="F09D7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nvGrpSpPr>
            <p:cNvPr id="12" name="Group 11">
              <a:extLst>
                <a:ext uri="{FF2B5EF4-FFF2-40B4-BE49-F238E27FC236}">
                  <a16:creationId xmlns:a16="http://schemas.microsoft.com/office/drawing/2014/main" id="{8BE7814D-4A25-2D71-0FA8-9D2D41A86560}"/>
                </a:ext>
              </a:extLst>
            </p:cNvPr>
            <p:cNvGrpSpPr/>
            <p:nvPr/>
          </p:nvGrpSpPr>
          <p:grpSpPr>
            <a:xfrm>
              <a:off x="5508635" y="2780261"/>
              <a:ext cx="1174731" cy="3314311"/>
              <a:chOff x="5508635" y="2780261"/>
              <a:chExt cx="1174731" cy="3314311"/>
            </a:xfrm>
          </p:grpSpPr>
          <p:sp>
            <p:nvSpPr>
              <p:cNvPr id="22" name="Shape">
                <a:extLst>
                  <a:ext uri="{FF2B5EF4-FFF2-40B4-BE49-F238E27FC236}">
                    <a16:creationId xmlns:a16="http://schemas.microsoft.com/office/drawing/2014/main" id="{A52FF0B4-7277-26C5-1460-DC7FEEDF7EDD}"/>
                  </a:ext>
                </a:extLst>
              </p:cNvPr>
              <p:cNvSpPr/>
              <p:nvPr/>
            </p:nvSpPr>
            <p:spPr>
              <a:xfrm>
                <a:off x="5873672" y="3960981"/>
                <a:ext cx="444656" cy="1152585"/>
              </a:xfrm>
              <a:custGeom>
                <a:avLst/>
                <a:gdLst/>
                <a:ahLst/>
                <a:cxnLst>
                  <a:cxn ang="0">
                    <a:pos x="wd2" y="hd2"/>
                  </a:cxn>
                  <a:cxn ang="5400000">
                    <a:pos x="wd2" y="hd2"/>
                  </a:cxn>
                  <a:cxn ang="10800000">
                    <a:pos x="wd2" y="hd2"/>
                  </a:cxn>
                  <a:cxn ang="16200000">
                    <a:pos x="wd2" y="hd2"/>
                  </a:cxn>
                </a:cxnLst>
                <a:rect l="0" t="0" r="r" b="b"/>
                <a:pathLst>
                  <a:path w="21600" h="21600" extrusionOk="0">
                    <a:moveTo>
                      <a:pt x="7353" y="1784"/>
                    </a:moveTo>
                    <a:lnTo>
                      <a:pt x="7353" y="21600"/>
                    </a:lnTo>
                    <a:lnTo>
                      <a:pt x="0" y="21600"/>
                    </a:lnTo>
                    <a:lnTo>
                      <a:pt x="0" y="2715"/>
                    </a:lnTo>
                    <a:lnTo>
                      <a:pt x="7353" y="1784"/>
                    </a:lnTo>
                    <a:lnTo>
                      <a:pt x="7353" y="1784"/>
                    </a:lnTo>
                    <a:close/>
                    <a:moveTo>
                      <a:pt x="21600" y="0"/>
                    </a:moveTo>
                    <a:lnTo>
                      <a:pt x="21600" y="21600"/>
                    </a:lnTo>
                    <a:lnTo>
                      <a:pt x="14247" y="21600"/>
                    </a:lnTo>
                    <a:lnTo>
                      <a:pt x="14247" y="931"/>
                    </a:lnTo>
                    <a:lnTo>
                      <a:pt x="21600" y="0"/>
                    </a:ln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nvGrpSpPr>
              <p:cNvPr id="23" name="Group 22">
                <a:extLst>
                  <a:ext uri="{FF2B5EF4-FFF2-40B4-BE49-F238E27FC236}">
                    <a16:creationId xmlns:a16="http://schemas.microsoft.com/office/drawing/2014/main" id="{867BD294-EC02-76D7-361E-D2A76F4AF284}"/>
                  </a:ext>
                </a:extLst>
              </p:cNvPr>
              <p:cNvGrpSpPr/>
              <p:nvPr/>
            </p:nvGrpSpPr>
            <p:grpSpPr>
              <a:xfrm>
                <a:off x="5709125" y="5088446"/>
                <a:ext cx="773751" cy="1006126"/>
                <a:chOff x="5724676" y="5088446"/>
                <a:chExt cx="773751" cy="1006126"/>
              </a:xfrm>
            </p:grpSpPr>
            <p:sp>
              <p:nvSpPr>
                <p:cNvPr id="25" name="Shape">
                  <a:extLst>
                    <a:ext uri="{FF2B5EF4-FFF2-40B4-BE49-F238E27FC236}">
                      <a16:creationId xmlns:a16="http://schemas.microsoft.com/office/drawing/2014/main" id="{4836AA03-990C-7921-5224-AAEE28313EAE}"/>
                    </a:ext>
                  </a:extLst>
                </p:cNvPr>
                <p:cNvSpPr/>
                <p:nvPr/>
              </p:nvSpPr>
              <p:spPr>
                <a:xfrm>
                  <a:off x="6001016" y="5967707"/>
                  <a:ext cx="229865" cy="126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1" y="0"/>
                        <a:pt x="21600" y="4812"/>
                        <a:pt x="21600" y="10800"/>
                      </a:cubicBezTo>
                      <a:cubicBezTo>
                        <a:pt x="21600" y="16788"/>
                        <a:pt x="16761" y="21600"/>
                        <a:pt x="10800" y="21600"/>
                      </a:cubicBezTo>
                      <a:cubicBezTo>
                        <a:pt x="4839" y="21600"/>
                        <a:pt x="0" y="16788"/>
                        <a:pt x="0" y="10800"/>
                      </a:cubicBezTo>
                      <a:cubicBezTo>
                        <a:pt x="0" y="4812"/>
                        <a:pt x="4839" y="0"/>
                        <a:pt x="10800" y="0"/>
                      </a:cubicBez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26" name="Shape">
                  <a:extLst>
                    <a:ext uri="{FF2B5EF4-FFF2-40B4-BE49-F238E27FC236}">
                      <a16:creationId xmlns:a16="http://schemas.microsoft.com/office/drawing/2014/main" id="{ED6C7C56-C36D-7360-11BD-E9DF4207867E}"/>
                    </a:ext>
                  </a:extLst>
                </p:cNvPr>
                <p:cNvSpPr/>
                <p:nvPr/>
              </p:nvSpPr>
              <p:spPr>
                <a:xfrm>
                  <a:off x="5724676" y="5088446"/>
                  <a:ext cx="773751" cy="9527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143"/>
                      </a:lnTo>
                      <a:cubicBezTo>
                        <a:pt x="0" y="17727"/>
                        <a:pt x="368" y="18268"/>
                        <a:pt x="964" y="18581"/>
                      </a:cubicBezTo>
                      <a:lnTo>
                        <a:pt x="5628" y="21030"/>
                      </a:lnTo>
                      <a:cubicBezTo>
                        <a:pt x="6329" y="21401"/>
                        <a:pt x="7153" y="21600"/>
                        <a:pt x="7995" y="21600"/>
                      </a:cubicBezTo>
                      <a:lnTo>
                        <a:pt x="13605" y="21600"/>
                      </a:lnTo>
                      <a:cubicBezTo>
                        <a:pt x="14447" y="21600"/>
                        <a:pt x="15271" y="21401"/>
                        <a:pt x="15972" y="21030"/>
                      </a:cubicBezTo>
                      <a:lnTo>
                        <a:pt x="20636" y="18581"/>
                      </a:lnTo>
                      <a:cubicBezTo>
                        <a:pt x="21232" y="18268"/>
                        <a:pt x="21600" y="17727"/>
                        <a:pt x="21600" y="17143"/>
                      </a:cubicBezTo>
                      <a:lnTo>
                        <a:pt x="21600" y="0"/>
                      </a:lnTo>
                      <a:lnTo>
                        <a:pt x="0" y="0"/>
                      </a:lnTo>
                      <a:close/>
                    </a:path>
                  </a:pathLst>
                </a:custGeom>
                <a:solidFill>
                  <a:schemeClr val="tx1">
                    <a:lumMod val="50000"/>
                    <a:lumOff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27" name="Shape">
                  <a:extLst>
                    <a:ext uri="{FF2B5EF4-FFF2-40B4-BE49-F238E27FC236}">
                      <a16:creationId xmlns:a16="http://schemas.microsoft.com/office/drawing/2014/main" id="{758FA7FA-E196-3FF1-17BE-62510F187077}"/>
                    </a:ext>
                  </a:extLst>
                </p:cNvPr>
                <p:cNvSpPr/>
                <p:nvPr/>
              </p:nvSpPr>
              <p:spPr>
                <a:xfrm>
                  <a:off x="5724676" y="5113567"/>
                  <a:ext cx="773751" cy="728531"/>
                </a:xfrm>
                <a:custGeom>
                  <a:avLst/>
                  <a:gdLst/>
                  <a:ahLst/>
                  <a:cxnLst>
                    <a:cxn ang="0">
                      <a:pos x="wd2" y="hd2"/>
                    </a:cxn>
                    <a:cxn ang="5400000">
                      <a:pos x="wd2" y="hd2"/>
                    </a:cxn>
                    <a:cxn ang="10800000">
                      <a:pos x="wd2" y="hd2"/>
                    </a:cxn>
                    <a:cxn ang="16200000">
                      <a:pos x="wd2" y="hd2"/>
                    </a:cxn>
                  </a:cxnLst>
                  <a:rect l="0" t="0" r="r" b="b"/>
                  <a:pathLst>
                    <a:path w="21600" h="21600" extrusionOk="0">
                      <a:moveTo>
                        <a:pt x="0" y="12066"/>
                      </a:moveTo>
                      <a:cubicBezTo>
                        <a:pt x="7206" y="10186"/>
                        <a:pt x="14394" y="8305"/>
                        <a:pt x="21600" y="6424"/>
                      </a:cubicBezTo>
                      <a:cubicBezTo>
                        <a:pt x="21600" y="7448"/>
                        <a:pt x="21600" y="8472"/>
                        <a:pt x="21600" y="9515"/>
                      </a:cubicBezTo>
                      <a:cubicBezTo>
                        <a:pt x="14394" y="11396"/>
                        <a:pt x="7206" y="13277"/>
                        <a:pt x="0" y="15157"/>
                      </a:cubicBezTo>
                      <a:cubicBezTo>
                        <a:pt x="0" y="14133"/>
                        <a:pt x="0" y="13090"/>
                        <a:pt x="0" y="12066"/>
                      </a:cubicBezTo>
                      <a:lnTo>
                        <a:pt x="0" y="12066"/>
                      </a:lnTo>
                      <a:close/>
                      <a:moveTo>
                        <a:pt x="0" y="5642"/>
                      </a:moveTo>
                      <a:lnTo>
                        <a:pt x="0" y="8733"/>
                      </a:lnTo>
                      <a:lnTo>
                        <a:pt x="21600" y="3091"/>
                      </a:lnTo>
                      <a:lnTo>
                        <a:pt x="21600" y="0"/>
                      </a:lnTo>
                      <a:lnTo>
                        <a:pt x="0" y="5642"/>
                      </a:lnTo>
                      <a:lnTo>
                        <a:pt x="0" y="5642"/>
                      </a:lnTo>
                      <a:close/>
                      <a:moveTo>
                        <a:pt x="0" y="18509"/>
                      </a:moveTo>
                      <a:lnTo>
                        <a:pt x="0" y="21600"/>
                      </a:lnTo>
                      <a:lnTo>
                        <a:pt x="21600" y="15939"/>
                      </a:lnTo>
                      <a:lnTo>
                        <a:pt x="21600" y="12848"/>
                      </a:lnTo>
                      <a:lnTo>
                        <a:pt x="0" y="18509"/>
                      </a:lnTo>
                      <a:close/>
                    </a:path>
                  </a:pathLst>
                </a:custGeom>
                <a:solidFill>
                  <a:schemeClr val="bg1">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sp>
            <p:nvSpPr>
              <p:cNvPr id="24" name="Shape">
                <a:extLst>
                  <a:ext uri="{FF2B5EF4-FFF2-40B4-BE49-F238E27FC236}">
                    <a16:creationId xmlns:a16="http://schemas.microsoft.com/office/drawing/2014/main" id="{6AD9C125-E749-DA51-D392-F9AAC5FB2EE0}"/>
                  </a:ext>
                </a:extLst>
              </p:cNvPr>
              <p:cNvSpPr/>
              <p:nvPr/>
            </p:nvSpPr>
            <p:spPr>
              <a:xfrm>
                <a:off x="5508635" y="2780261"/>
                <a:ext cx="1174731" cy="1138111"/>
              </a:xfrm>
              <a:custGeom>
                <a:avLst/>
                <a:gdLst/>
                <a:ahLst/>
                <a:cxnLst>
                  <a:cxn ang="0">
                    <a:pos x="wd2" y="hd2"/>
                  </a:cxn>
                  <a:cxn ang="5400000">
                    <a:pos x="wd2" y="hd2"/>
                  </a:cxn>
                  <a:cxn ang="10800000">
                    <a:pos x="wd2" y="hd2"/>
                  </a:cxn>
                  <a:cxn ang="16200000">
                    <a:pos x="wd2" y="hd2"/>
                  </a:cxn>
                </a:cxnLst>
                <a:rect l="0" t="0" r="r" b="b"/>
                <a:pathLst>
                  <a:path w="21259" h="21230" extrusionOk="0">
                    <a:moveTo>
                      <a:pt x="1556" y="10423"/>
                    </a:moveTo>
                    <a:cubicBezTo>
                      <a:pt x="7355" y="9234"/>
                      <a:pt x="13136" y="8064"/>
                      <a:pt x="18935" y="6875"/>
                    </a:cubicBezTo>
                    <a:cubicBezTo>
                      <a:pt x="19969" y="6665"/>
                      <a:pt x="21003" y="7365"/>
                      <a:pt x="21207" y="8431"/>
                    </a:cubicBezTo>
                    <a:lnTo>
                      <a:pt x="21207" y="8431"/>
                    </a:lnTo>
                    <a:cubicBezTo>
                      <a:pt x="21410" y="9497"/>
                      <a:pt x="20732" y="10563"/>
                      <a:pt x="19681" y="10772"/>
                    </a:cubicBezTo>
                    <a:cubicBezTo>
                      <a:pt x="13882" y="11961"/>
                      <a:pt x="8101" y="13132"/>
                      <a:pt x="2302" y="14320"/>
                    </a:cubicBezTo>
                    <a:cubicBezTo>
                      <a:pt x="1268" y="14530"/>
                      <a:pt x="234" y="13831"/>
                      <a:pt x="30" y="12747"/>
                    </a:cubicBezTo>
                    <a:lnTo>
                      <a:pt x="30" y="12747"/>
                    </a:lnTo>
                    <a:cubicBezTo>
                      <a:pt x="-156" y="11698"/>
                      <a:pt x="522" y="10632"/>
                      <a:pt x="1556" y="10423"/>
                    </a:cubicBezTo>
                    <a:lnTo>
                      <a:pt x="1556" y="10423"/>
                    </a:lnTo>
                    <a:close/>
                    <a:moveTo>
                      <a:pt x="1556" y="3572"/>
                    </a:moveTo>
                    <a:cubicBezTo>
                      <a:pt x="522" y="3782"/>
                      <a:pt x="-173" y="4831"/>
                      <a:pt x="47" y="5914"/>
                    </a:cubicBezTo>
                    <a:lnTo>
                      <a:pt x="47" y="5914"/>
                    </a:lnTo>
                    <a:cubicBezTo>
                      <a:pt x="251" y="6980"/>
                      <a:pt x="1268" y="7697"/>
                      <a:pt x="2319" y="7487"/>
                    </a:cubicBezTo>
                    <a:lnTo>
                      <a:pt x="19698" y="3939"/>
                    </a:lnTo>
                    <a:cubicBezTo>
                      <a:pt x="20732" y="3730"/>
                      <a:pt x="21427" y="2681"/>
                      <a:pt x="21224" y="1598"/>
                    </a:cubicBezTo>
                    <a:lnTo>
                      <a:pt x="21224" y="1598"/>
                    </a:lnTo>
                    <a:cubicBezTo>
                      <a:pt x="21020" y="532"/>
                      <a:pt x="20003" y="-185"/>
                      <a:pt x="18952" y="42"/>
                    </a:cubicBezTo>
                    <a:lnTo>
                      <a:pt x="1556" y="3572"/>
                    </a:lnTo>
                    <a:lnTo>
                      <a:pt x="1556" y="3572"/>
                    </a:lnTo>
                    <a:close/>
                    <a:moveTo>
                      <a:pt x="1556" y="17291"/>
                    </a:moveTo>
                    <a:cubicBezTo>
                      <a:pt x="522" y="17500"/>
                      <a:pt x="-173" y="18549"/>
                      <a:pt x="47" y="19632"/>
                    </a:cubicBezTo>
                    <a:lnTo>
                      <a:pt x="47" y="19632"/>
                    </a:lnTo>
                    <a:cubicBezTo>
                      <a:pt x="251" y="20698"/>
                      <a:pt x="1268" y="21415"/>
                      <a:pt x="2319" y="21188"/>
                    </a:cubicBezTo>
                    <a:lnTo>
                      <a:pt x="19698" y="17640"/>
                    </a:lnTo>
                    <a:cubicBezTo>
                      <a:pt x="20732" y="17431"/>
                      <a:pt x="21427" y="16382"/>
                      <a:pt x="21224" y="15298"/>
                    </a:cubicBezTo>
                    <a:lnTo>
                      <a:pt x="21224" y="15298"/>
                    </a:lnTo>
                    <a:cubicBezTo>
                      <a:pt x="21020" y="14232"/>
                      <a:pt x="20003" y="13516"/>
                      <a:pt x="18952" y="13726"/>
                    </a:cubicBezTo>
                    <a:lnTo>
                      <a:pt x="1556" y="17291"/>
                    </a:lnTo>
                    <a:close/>
                  </a:path>
                </a:pathLst>
              </a:custGeom>
              <a:solidFill>
                <a:schemeClr val="accent4"/>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sp>
          <p:nvSpPr>
            <p:cNvPr id="13" name="Freeform: Shape 122">
              <a:extLst>
                <a:ext uri="{FF2B5EF4-FFF2-40B4-BE49-F238E27FC236}">
                  <a16:creationId xmlns:a16="http://schemas.microsoft.com/office/drawing/2014/main" id="{1C042E89-E833-B95B-AB89-399EC30D25A9}"/>
                </a:ext>
              </a:extLst>
            </p:cNvPr>
            <p:cNvSpPr/>
            <p:nvPr/>
          </p:nvSpPr>
          <p:spPr>
            <a:xfrm>
              <a:off x="2565612" y="2573029"/>
              <a:ext cx="7059500" cy="3732578"/>
            </a:xfrm>
            <a:custGeom>
              <a:avLst/>
              <a:gdLst>
                <a:gd name="connsiteX0" fmla="*/ 4856345 w 7059500"/>
                <a:gd name="connsiteY0" fmla="*/ 1361 h 3732578"/>
                <a:gd name="connsiteX1" fmla="*/ 4910988 w 7059500"/>
                <a:gd name="connsiteY1" fmla="*/ 16580 h 3732578"/>
                <a:gd name="connsiteX2" fmla="*/ 5189170 w 7059500"/>
                <a:gd name="connsiteY2" fmla="*/ 264578 h 3732578"/>
                <a:gd name="connsiteX3" fmla="*/ 5369375 w 7059500"/>
                <a:gd name="connsiteY3" fmla="*/ 544052 h 3732578"/>
                <a:gd name="connsiteX4" fmla="*/ 5554019 w 7059500"/>
                <a:gd name="connsiteY4" fmla="*/ 1123752 h 3732578"/>
                <a:gd name="connsiteX5" fmla="*/ 5647029 w 7059500"/>
                <a:gd name="connsiteY5" fmla="*/ 1768133 h 3732578"/>
                <a:gd name="connsiteX6" fmla="*/ 5751875 w 7059500"/>
                <a:gd name="connsiteY6" fmla="*/ 2002296 h 3732578"/>
                <a:gd name="connsiteX7" fmla="*/ 7059500 w 7059500"/>
                <a:gd name="connsiteY7" fmla="*/ 3732577 h 3732578"/>
                <a:gd name="connsiteX8" fmla="*/ 6207832 w 7059500"/>
                <a:gd name="connsiteY8" fmla="*/ 3732577 h 3732578"/>
                <a:gd name="connsiteX9" fmla="*/ 6207832 w 7059500"/>
                <a:gd name="connsiteY9" fmla="*/ 3731885 h 3732578"/>
                <a:gd name="connsiteX10" fmla="*/ 5537743 w 7059500"/>
                <a:gd name="connsiteY10" fmla="*/ 2496563 h 3732578"/>
                <a:gd name="connsiteX11" fmla="*/ 5455514 w 7059500"/>
                <a:gd name="connsiteY11" fmla="*/ 2369797 h 3732578"/>
                <a:gd name="connsiteX12" fmla="*/ 5199211 w 7059500"/>
                <a:gd name="connsiteY12" fmla="*/ 2059540 h 3732578"/>
                <a:gd name="connsiteX13" fmla="*/ 5030948 w 7059500"/>
                <a:gd name="connsiteY13" fmla="*/ 1803932 h 3732578"/>
                <a:gd name="connsiteX14" fmla="*/ 5027144 w 7059500"/>
                <a:gd name="connsiteY14" fmla="*/ 1792518 h 3732578"/>
                <a:gd name="connsiteX15" fmla="*/ 4997021 w 7059500"/>
                <a:gd name="connsiteY15" fmla="*/ 1371750 h 3732578"/>
                <a:gd name="connsiteX16" fmla="*/ 5059168 w 7059500"/>
                <a:gd name="connsiteY16" fmla="*/ 1023792 h 3732578"/>
                <a:gd name="connsiteX17" fmla="*/ 5013932 w 7059500"/>
                <a:gd name="connsiteY17" fmla="*/ 771470 h 3732578"/>
                <a:gd name="connsiteX18" fmla="*/ 5035282 w 7059500"/>
                <a:gd name="connsiteY18" fmla="*/ 676006 h 3732578"/>
                <a:gd name="connsiteX19" fmla="*/ 5077347 w 7059500"/>
                <a:gd name="connsiteY19" fmla="*/ 639515 h 3732578"/>
                <a:gd name="connsiteX20" fmla="*/ 5054095 w 7059500"/>
                <a:gd name="connsiteY20" fmla="*/ 560308 h 3732578"/>
                <a:gd name="connsiteX21" fmla="*/ 4850003 w 7059500"/>
                <a:gd name="connsiteY21" fmla="*/ 303490 h 3732578"/>
                <a:gd name="connsiteX22" fmla="*/ 4809206 w 7059500"/>
                <a:gd name="connsiteY22" fmla="*/ 42175 h 3732578"/>
                <a:gd name="connsiteX23" fmla="*/ 4856345 w 7059500"/>
                <a:gd name="connsiteY23" fmla="*/ 1361 h 3732578"/>
                <a:gd name="connsiteX24" fmla="*/ 2203157 w 7059500"/>
                <a:gd name="connsiteY24" fmla="*/ 1361 h 3732578"/>
                <a:gd name="connsiteX25" fmla="*/ 2250295 w 7059500"/>
                <a:gd name="connsiteY25" fmla="*/ 42175 h 3732578"/>
                <a:gd name="connsiteX26" fmla="*/ 2209498 w 7059500"/>
                <a:gd name="connsiteY26" fmla="*/ 303490 h 3732578"/>
                <a:gd name="connsiteX27" fmla="*/ 2005406 w 7059500"/>
                <a:gd name="connsiteY27" fmla="*/ 560308 h 3732578"/>
                <a:gd name="connsiteX28" fmla="*/ 1982154 w 7059500"/>
                <a:gd name="connsiteY28" fmla="*/ 639516 h 3732578"/>
                <a:gd name="connsiteX29" fmla="*/ 2024219 w 7059500"/>
                <a:gd name="connsiteY29" fmla="*/ 676006 h 3732578"/>
                <a:gd name="connsiteX30" fmla="*/ 2045569 w 7059500"/>
                <a:gd name="connsiteY30" fmla="*/ 771470 h 3732578"/>
                <a:gd name="connsiteX31" fmla="*/ 2000967 w 7059500"/>
                <a:gd name="connsiteY31" fmla="*/ 1024484 h 3732578"/>
                <a:gd name="connsiteX32" fmla="*/ 2063114 w 7059500"/>
                <a:gd name="connsiteY32" fmla="*/ 1372443 h 3732578"/>
                <a:gd name="connsiteX33" fmla="*/ 2032992 w 7059500"/>
                <a:gd name="connsiteY33" fmla="*/ 1793210 h 3732578"/>
                <a:gd name="connsiteX34" fmla="*/ 2029187 w 7059500"/>
                <a:gd name="connsiteY34" fmla="*/ 1804451 h 3732578"/>
                <a:gd name="connsiteX35" fmla="*/ 1860925 w 7059500"/>
                <a:gd name="connsiteY35" fmla="*/ 2060059 h 3732578"/>
                <a:gd name="connsiteX36" fmla="*/ 1604621 w 7059500"/>
                <a:gd name="connsiteY36" fmla="*/ 2370316 h 3732578"/>
                <a:gd name="connsiteX37" fmla="*/ 1522392 w 7059500"/>
                <a:gd name="connsiteY37" fmla="*/ 2497255 h 3732578"/>
                <a:gd name="connsiteX38" fmla="*/ 852303 w 7059500"/>
                <a:gd name="connsiteY38" fmla="*/ 3732578 h 3732578"/>
                <a:gd name="connsiteX39" fmla="*/ 0 w 7059500"/>
                <a:gd name="connsiteY39" fmla="*/ 3732578 h 3732578"/>
                <a:gd name="connsiteX40" fmla="*/ 1307626 w 7059500"/>
                <a:gd name="connsiteY40" fmla="*/ 2002296 h 3732578"/>
                <a:gd name="connsiteX41" fmla="*/ 1412472 w 7059500"/>
                <a:gd name="connsiteY41" fmla="*/ 1768133 h 3732578"/>
                <a:gd name="connsiteX42" fmla="*/ 1505482 w 7059500"/>
                <a:gd name="connsiteY42" fmla="*/ 1123752 h 3732578"/>
                <a:gd name="connsiteX43" fmla="*/ 1690126 w 7059500"/>
                <a:gd name="connsiteY43" fmla="*/ 544052 h 3732578"/>
                <a:gd name="connsiteX44" fmla="*/ 1870331 w 7059500"/>
                <a:gd name="connsiteY44" fmla="*/ 264578 h 3732578"/>
                <a:gd name="connsiteX45" fmla="*/ 2148514 w 7059500"/>
                <a:gd name="connsiteY45" fmla="*/ 16580 h 3732578"/>
                <a:gd name="connsiteX46" fmla="*/ 2203157 w 7059500"/>
                <a:gd name="connsiteY46" fmla="*/ 1361 h 37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059500" h="3732578">
                  <a:moveTo>
                    <a:pt x="4856345" y="1361"/>
                  </a:moveTo>
                  <a:cubicBezTo>
                    <a:pt x="4875792" y="-2963"/>
                    <a:pt x="4895874" y="3263"/>
                    <a:pt x="4910988" y="16580"/>
                  </a:cubicBezTo>
                  <a:lnTo>
                    <a:pt x="5189170" y="264578"/>
                  </a:lnTo>
                  <a:cubicBezTo>
                    <a:pt x="5275837" y="341883"/>
                    <a:pt x="5333017" y="430429"/>
                    <a:pt x="5369375" y="544052"/>
                  </a:cubicBezTo>
                  <a:lnTo>
                    <a:pt x="5554019" y="1123752"/>
                  </a:lnTo>
                  <a:lnTo>
                    <a:pt x="5647029" y="1768133"/>
                  </a:lnTo>
                  <a:cubicBezTo>
                    <a:pt x="5659606" y="1855468"/>
                    <a:pt x="5695964" y="1936405"/>
                    <a:pt x="5751875" y="2002296"/>
                  </a:cubicBezTo>
                  <a:lnTo>
                    <a:pt x="7059500" y="3732577"/>
                  </a:lnTo>
                  <a:lnTo>
                    <a:pt x="6207832" y="3732577"/>
                  </a:lnTo>
                  <a:lnTo>
                    <a:pt x="6207832" y="3731885"/>
                  </a:lnTo>
                  <a:lnTo>
                    <a:pt x="5537743" y="2496563"/>
                  </a:lnTo>
                  <a:cubicBezTo>
                    <a:pt x="5507621" y="2456441"/>
                    <a:pt x="5479929" y="2414416"/>
                    <a:pt x="5455514" y="2369797"/>
                  </a:cubicBezTo>
                  <a:cubicBezTo>
                    <a:pt x="5387660" y="2247873"/>
                    <a:pt x="5307228" y="2150507"/>
                    <a:pt x="5199211" y="2059540"/>
                  </a:cubicBezTo>
                  <a:cubicBezTo>
                    <a:pt x="5121950" y="1994168"/>
                    <a:pt x="5065404" y="1908734"/>
                    <a:pt x="5030948" y="1803932"/>
                  </a:cubicBezTo>
                  <a:lnTo>
                    <a:pt x="5027144" y="1792518"/>
                  </a:lnTo>
                  <a:cubicBezTo>
                    <a:pt x="4980639" y="1651224"/>
                    <a:pt x="4971232" y="1518751"/>
                    <a:pt x="4997021" y="1371750"/>
                  </a:cubicBezTo>
                  <a:lnTo>
                    <a:pt x="5059168" y="1023792"/>
                  </a:lnTo>
                  <a:lnTo>
                    <a:pt x="5013932" y="771470"/>
                  </a:lnTo>
                  <a:cubicBezTo>
                    <a:pt x="5007696" y="736882"/>
                    <a:pt x="5015200" y="704196"/>
                    <a:pt x="5035282" y="676006"/>
                  </a:cubicBezTo>
                  <a:cubicBezTo>
                    <a:pt x="5047225" y="659577"/>
                    <a:pt x="5061071" y="647644"/>
                    <a:pt x="5077347" y="639515"/>
                  </a:cubicBezTo>
                  <a:lnTo>
                    <a:pt x="5054095" y="560308"/>
                  </a:lnTo>
                  <a:lnTo>
                    <a:pt x="4850003" y="303490"/>
                  </a:lnTo>
                  <a:cubicBezTo>
                    <a:pt x="4790393" y="228087"/>
                    <a:pt x="4776547" y="128992"/>
                    <a:pt x="4809206" y="42175"/>
                  </a:cubicBezTo>
                  <a:cubicBezTo>
                    <a:pt x="4817344" y="20211"/>
                    <a:pt x="4833727" y="5857"/>
                    <a:pt x="4856345" y="1361"/>
                  </a:cubicBezTo>
                  <a:close/>
                  <a:moveTo>
                    <a:pt x="2203157" y="1361"/>
                  </a:moveTo>
                  <a:cubicBezTo>
                    <a:pt x="2225775" y="5857"/>
                    <a:pt x="2242157" y="20211"/>
                    <a:pt x="2250295" y="42175"/>
                  </a:cubicBezTo>
                  <a:cubicBezTo>
                    <a:pt x="2282954" y="128992"/>
                    <a:pt x="2269109" y="228087"/>
                    <a:pt x="2209498" y="303490"/>
                  </a:cubicBezTo>
                  <a:lnTo>
                    <a:pt x="2005406" y="560308"/>
                  </a:lnTo>
                  <a:lnTo>
                    <a:pt x="1982154" y="639516"/>
                  </a:lnTo>
                  <a:cubicBezTo>
                    <a:pt x="1998431" y="647644"/>
                    <a:pt x="2012276" y="659577"/>
                    <a:pt x="2024219" y="676006"/>
                  </a:cubicBezTo>
                  <a:cubicBezTo>
                    <a:pt x="2044301" y="704196"/>
                    <a:pt x="2051805" y="736882"/>
                    <a:pt x="2045569" y="771470"/>
                  </a:cubicBezTo>
                  <a:lnTo>
                    <a:pt x="2000967" y="1024484"/>
                  </a:lnTo>
                  <a:lnTo>
                    <a:pt x="2063114" y="1372443"/>
                  </a:lnTo>
                  <a:cubicBezTo>
                    <a:pt x="2088903" y="1519443"/>
                    <a:pt x="2079497" y="1651916"/>
                    <a:pt x="2032992" y="1793210"/>
                  </a:cubicBezTo>
                  <a:lnTo>
                    <a:pt x="2029187" y="1804451"/>
                  </a:lnTo>
                  <a:cubicBezTo>
                    <a:pt x="1994731" y="1909427"/>
                    <a:pt x="1938186" y="1994860"/>
                    <a:pt x="1860925" y="2060059"/>
                  </a:cubicBezTo>
                  <a:cubicBezTo>
                    <a:pt x="1752907" y="2151199"/>
                    <a:pt x="1672475" y="2248565"/>
                    <a:pt x="1604621" y="2370316"/>
                  </a:cubicBezTo>
                  <a:cubicBezTo>
                    <a:pt x="1580206" y="2414935"/>
                    <a:pt x="1552515" y="2456960"/>
                    <a:pt x="1522392" y="2497255"/>
                  </a:cubicBezTo>
                  <a:lnTo>
                    <a:pt x="852303" y="3732578"/>
                  </a:lnTo>
                  <a:lnTo>
                    <a:pt x="0" y="3732578"/>
                  </a:lnTo>
                  <a:lnTo>
                    <a:pt x="1307626" y="2002296"/>
                  </a:lnTo>
                  <a:cubicBezTo>
                    <a:pt x="1363537" y="1936406"/>
                    <a:pt x="1399895" y="1855469"/>
                    <a:pt x="1412472" y="1768133"/>
                  </a:cubicBezTo>
                  <a:lnTo>
                    <a:pt x="1505482" y="1123752"/>
                  </a:lnTo>
                  <a:lnTo>
                    <a:pt x="1690126" y="544052"/>
                  </a:lnTo>
                  <a:cubicBezTo>
                    <a:pt x="1726484" y="430429"/>
                    <a:pt x="1783664" y="341883"/>
                    <a:pt x="1870331" y="264578"/>
                  </a:cubicBezTo>
                  <a:lnTo>
                    <a:pt x="2148514" y="16580"/>
                  </a:lnTo>
                  <a:cubicBezTo>
                    <a:pt x="2163628" y="3263"/>
                    <a:pt x="2183709" y="-2963"/>
                    <a:pt x="2203157" y="1361"/>
                  </a:cubicBezTo>
                  <a:close/>
                </a:path>
              </a:pathLst>
            </a:custGeom>
            <a:solidFill>
              <a:srgbClr val="F3B18E"/>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nvGrpSpPr>
            <p:cNvPr id="14" name="Group 13">
              <a:extLst>
                <a:ext uri="{FF2B5EF4-FFF2-40B4-BE49-F238E27FC236}">
                  <a16:creationId xmlns:a16="http://schemas.microsoft.com/office/drawing/2014/main" id="{ECAC3C73-42A8-126F-901C-729F4C064545}"/>
                </a:ext>
              </a:extLst>
            </p:cNvPr>
            <p:cNvGrpSpPr/>
            <p:nvPr/>
          </p:nvGrpSpPr>
          <p:grpSpPr>
            <a:xfrm>
              <a:off x="4437178" y="3383182"/>
              <a:ext cx="3318764" cy="2922728"/>
              <a:chOff x="4437178" y="3383182"/>
              <a:chExt cx="3318764" cy="2922728"/>
            </a:xfrm>
          </p:grpSpPr>
          <p:sp>
            <p:nvSpPr>
              <p:cNvPr id="15" name="Shape">
                <a:extLst>
                  <a:ext uri="{FF2B5EF4-FFF2-40B4-BE49-F238E27FC236}">
                    <a16:creationId xmlns:a16="http://schemas.microsoft.com/office/drawing/2014/main" id="{7E5D1124-4D22-9E06-7448-6C04CB76ADE4}"/>
                  </a:ext>
                </a:extLst>
              </p:cNvPr>
              <p:cNvSpPr/>
              <p:nvPr/>
            </p:nvSpPr>
            <p:spPr>
              <a:xfrm>
                <a:off x="4663281" y="3797691"/>
                <a:ext cx="497577" cy="1225657"/>
              </a:xfrm>
              <a:custGeom>
                <a:avLst/>
                <a:gdLst/>
                <a:ahLst/>
                <a:cxnLst>
                  <a:cxn ang="0">
                    <a:pos x="wd2" y="hd2"/>
                  </a:cxn>
                  <a:cxn ang="5400000">
                    <a:pos x="wd2" y="hd2"/>
                  </a:cxn>
                  <a:cxn ang="10800000">
                    <a:pos x="wd2" y="hd2"/>
                  </a:cxn>
                  <a:cxn ang="16200000">
                    <a:pos x="wd2" y="hd2"/>
                  </a:cxn>
                </a:cxnLst>
                <a:rect l="0" t="0" r="r" b="b"/>
                <a:pathLst>
                  <a:path w="21179" h="21551" extrusionOk="0">
                    <a:moveTo>
                      <a:pt x="21179" y="19298"/>
                    </a:moveTo>
                    <a:lnTo>
                      <a:pt x="12491" y="10066"/>
                    </a:lnTo>
                    <a:lnTo>
                      <a:pt x="12598" y="4180"/>
                    </a:lnTo>
                    <a:cubicBezTo>
                      <a:pt x="12625" y="2458"/>
                      <a:pt x="10539" y="945"/>
                      <a:pt x="7225" y="150"/>
                    </a:cubicBezTo>
                    <a:cubicBezTo>
                      <a:pt x="6423" y="-38"/>
                      <a:pt x="5567" y="-49"/>
                      <a:pt x="4738" y="117"/>
                    </a:cubicBezTo>
                    <a:cubicBezTo>
                      <a:pt x="3910" y="282"/>
                      <a:pt x="3402" y="580"/>
                      <a:pt x="3241" y="967"/>
                    </a:cubicBezTo>
                    <a:lnTo>
                      <a:pt x="434" y="7615"/>
                    </a:lnTo>
                    <a:cubicBezTo>
                      <a:pt x="-421" y="9691"/>
                      <a:pt x="-20" y="11557"/>
                      <a:pt x="1691" y="13523"/>
                    </a:cubicBezTo>
                    <a:lnTo>
                      <a:pt x="8748" y="21551"/>
                    </a:lnTo>
                    <a:lnTo>
                      <a:pt x="21179" y="19298"/>
                    </a:lnTo>
                    <a:close/>
                  </a:path>
                </a:pathLst>
              </a:custGeom>
              <a:solidFill>
                <a:srgbClr val="C29D7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6" name="Shape">
                <a:extLst>
                  <a:ext uri="{FF2B5EF4-FFF2-40B4-BE49-F238E27FC236}">
                    <a16:creationId xmlns:a16="http://schemas.microsoft.com/office/drawing/2014/main" id="{C9431A03-5D45-CF90-729B-A893BA004B51}"/>
                  </a:ext>
                </a:extLst>
              </p:cNvPr>
              <p:cNvSpPr/>
              <p:nvPr/>
            </p:nvSpPr>
            <p:spPr>
              <a:xfrm>
                <a:off x="4619318" y="3609278"/>
                <a:ext cx="496948" cy="1225657"/>
              </a:xfrm>
              <a:custGeom>
                <a:avLst/>
                <a:gdLst/>
                <a:ahLst/>
                <a:cxnLst>
                  <a:cxn ang="0">
                    <a:pos x="wd2" y="hd2"/>
                  </a:cxn>
                  <a:cxn ang="5400000">
                    <a:pos x="wd2" y="hd2"/>
                  </a:cxn>
                  <a:cxn ang="10800000">
                    <a:pos x="wd2" y="hd2"/>
                  </a:cxn>
                  <a:cxn ang="16200000">
                    <a:pos x="wd2" y="hd2"/>
                  </a:cxn>
                </a:cxnLst>
                <a:rect l="0" t="0" r="r" b="b"/>
                <a:pathLst>
                  <a:path w="21179" h="21551" extrusionOk="0">
                    <a:moveTo>
                      <a:pt x="21179" y="19298"/>
                    </a:moveTo>
                    <a:lnTo>
                      <a:pt x="12480" y="10066"/>
                    </a:lnTo>
                    <a:lnTo>
                      <a:pt x="12587" y="4180"/>
                    </a:lnTo>
                    <a:cubicBezTo>
                      <a:pt x="12614" y="2458"/>
                      <a:pt x="10526" y="945"/>
                      <a:pt x="7207" y="150"/>
                    </a:cubicBezTo>
                    <a:cubicBezTo>
                      <a:pt x="6404" y="-38"/>
                      <a:pt x="5548" y="-49"/>
                      <a:pt x="4718" y="117"/>
                    </a:cubicBezTo>
                    <a:cubicBezTo>
                      <a:pt x="3888" y="282"/>
                      <a:pt x="3380" y="580"/>
                      <a:pt x="3219" y="967"/>
                    </a:cubicBezTo>
                    <a:lnTo>
                      <a:pt x="436" y="7615"/>
                    </a:lnTo>
                    <a:cubicBezTo>
                      <a:pt x="-421" y="9691"/>
                      <a:pt x="-20" y="11557"/>
                      <a:pt x="1694" y="13523"/>
                    </a:cubicBezTo>
                    <a:lnTo>
                      <a:pt x="8760" y="21551"/>
                    </a:lnTo>
                    <a:lnTo>
                      <a:pt x="21179" y="19298"/>
                    </a:lnTo>
                    <a:close/>
                  </a:path>
                </a:pathLst>
              </a:custGeom>
              <a:solidFill>
                <a:srgbClr val="D6AD8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7" name="Shape">
                <a:extLst>
                  <a:ext uri="{FF2B5EF4-FFF2-40B4-BE49-F238E27FC236}">
                    <a16:creationId xmlns:a16="http://schemas.microsoft.com/office/drawing/2014/main" id="{D3DDC137-A629-750E-0209-79D4C280C45A}"/>
                  </a:ext>
                </a:extLst>
              </p:cNvPr>
              <p:cNvSpPr/>
              <p:nvPr/>
            </p:nvSpPr>
            <p:spPr>
              <a:xfrm>
                <a:off x="4537672" y="3383182"/>
                <a:ext cx="496948" cy="1225657"/>
              </a:xfrm>
              <a:custGeom>
                <a:avLst/>
                <a:gdLst/>
                <a:ahLst/>
                <a:cxnLst>
                  <a:cxn ang="0">
                    <a:pos x="wd2" y="hd2"/>
                  </a:cxn>
                  <a:cxn ang="5400000">
                    <a:pos x="wd2" y="hd2"/>
                  </a:cxn>
                  <a:cxn ang="10800000">
                    <a:pos x="wd2" y="hd2"/>
                  </a:cxn>
                  <a:cxn ang="16200000">
                    <a:pos x="wd2" y="hd2"/>
                  </a:cxn>
                </a:cxnLst>
                <a:rect l="0" t="0" r="r" b="b"/>
                <a:pathLst>
                  <a:path w="21179" h="21551" extrusionOk="0">
                    <a:moveTo>
                      <a:pt x="21179" y="19298"/>
                    </a:moveTo>
                    <a:lnTo>
                      <a:pt x="12480" y="10066"/>
                    </a:lnTo>
                    <a:lnTo>
                      <a:pt x="12587" y="4180"/>
                    </a:lnTo>
                    <a:cubicBezTo>
                      <a:pt x="12614" y="2458"/>
                      <a:pt x="10526" y="945"/>
                      <a:pt x="7207" y="150"/>
                    </a:cubicBezTo>
                    <a:cubicBezTo>
                      <a:pt x="6404" y="-38"/>
                      <a:pt x="5548" y="-49"/>
                      <a:pt x="4718" y="117"/>
                    </a:cubicBezTo>
                    <a:cubicBezTo>
                      <a:pt x="3888" y="282"/>
                      <a:pt x="3380" y="580"/>
                      <a:pt x="3219" y="967"/>
                    </a:cubicBezTo>
                    <a:lnTo>
                      <a:pt x="436" y="7615"/>
                    </a:lnTo>
                    <a:cubicBezTo>
                      <a:pt x="-421" y="9691"/>
                      <a:pt x="-20" y="11557"/>
                      <a:pt x="1694" y="13523"/>
                    </a:cubicBezTo>
                    <a:lnTo>
                      <a:pt x="8760" y="21551"/>
                    </a:lnTo>
                    <a:lnTo>
                      <a:pt x="21179" y="19298"/>
                    </a:lnTo>
                    <a:close/>
                  </a:path>
                </a:pathLst>
              </a:custGeom>
              <a:solidFill>
                <a:srgbClr val="E6B9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8" name="Shape">
                <a:extLst>
                  <a:ext uri="{FF2B5EF4-FFF2-40B4-BE49-F238E27FC236}">
                    <a16:creationId xmlns:a16="http://schemas.microsoft.com/office/drawing/2014/main" id="{CB3CAE8B-B34E-75D6-77B3-244CA412E79C}"/>
                  </a:ext>
                </a:extLst>
              </p:cNvPr>
              <p:cNvSpPr/>
              <p:nvPr/>
            </p:nvSpPr>
            <p:spPr>
              <a:xfrm>
                <a:off x="7031008" y="3797691"/>
                <a:ext cx="496948" cy="1225657"/>
              </a:xfrm>
              <a:custGeom>
                <a:avLst/>
                <a:gdLst/>
                <a:ahLst/>
                <a:cxnLst>
                  <a:cxn ang="0">
                    <a:pos x="wd2" y="hd2"/>
                  </a:cxn>
                  <a:cxn ang="5400000">
                    <a:pos x="wd2" y="hd2"/>
                  </a:cxn>
                  <a:cxn ang="10800000">
                    <a:pos x="wd2" y="hd2"/>
                  </a:cxn>
                  <a:cxn ang="16200000">
                    <a:pos x="wd2" y="hd2"/>
                  </a:cxn>
                </a:cxnLst>
                <a:rect l="0" t="0" r="r" b="b"/>
                <a:pathLst>
                  <a:path w="21179" h="21551" extrusionOk="0">
                    <a:moveTo>
                      <a:pt x="0" y="19298"/>
                    </a:moveTo>
                    <a:lnTo>
                      <a:pt x="8699" y="10066"/>
                    </a:lnTo>
                    <a:lnTo>
                      <a:pt x="8592" y="4180"/>
                    </a:lnTo>
                    <a:cubicBezTo>
                      <a:pt x="8565" y="2458"/>
                      <a:pt x="10653" y="945"/>
                      <a:pt x="13972" y="150"/>
                    </a:cubicBezTo>
                    <a:cubicBezTo>
                      <a:pt x="14775" y="-38"/>
                      <a:pt x="15631" y="-49"/>
                      <a:pt x="16461" y="117"/>
                    </a:cubicBezTo>
                    <a:cubicBezTo>
                      <a:pt x="17291" y="282"/>
                      <a:pt x="17799" y="580"/>
                      <a:pt x="17960" y="967"/>
                    </a:cubicBezTo>
                    <a:lnTo>
                      <a:pt x="20743" y="7615"/>
                    </a:lnTo>
                    <a:cubicBezTo>
                      <a:pt x="21600" y="9691"/>
                      <a:pt x="21199" y="11557"/>
                      <a:pt x="19485" y="13523"/>
                    </a:cubicBezTo>
                    <a:lnTo>
                      <a:pt x="12419" y="21551"/>
                    </a:lnTo>
                    <a:lnTo>
                      <a:pt x="0" y="19298"/>
                    </a:lnTo>
                    <a:close/>
                  </a:path>
                </a:pathLst>
              </a:custGeom>
              <a:solidFill>
                <a:srgbClr val="C29D7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19" name="Shape">
                <a:extLst>
                  <a:ext uri="{FF2B5EF4-FFF2-40B4-BE49-F238E27FC236}">
                    <a16:creationId xmlns:a16="http://schemas.microsoft.com/office/drawing/2014/main" id="{0DE9268E-40D4-661F-4BCC-CD34E0931E42}"/>
                  </a:ext>
                </a:extLst>
              </p:cNvPr>
              <p:cNvSpPr/>
              <p:nvPr/>
            </p:nvSpPr>
            <p:spPr>
              <a:xfrm>
                <a:off x="7074971" y="3609278"/>
                <a:ext cx="496948" cy="1225657"/>
              </a:xfrm>
              <a:custGeom>
                <a:avLst/>
                <a:gdLst/>
                <a:ahLst/>
                <a:cxnLst>
                  <a:cxn ang="0">
                    <a:pos x="wd2" y="hd2"/>
                  </a:cxn>
                  <a:cxn ang="5400000">
                    <a:pos x="wd2" y="hd2"/>
                  </a:cxn>
                  <a:cxn ang="10800000">
                    <a:pos x="wd2" y="hd2"/>
                  </a:cxn>
                  <a:cxn ang="16200000">
                    <a:pos x="wd2" y="hd2"/>
                  </a:cxn>
                </a:cxnLst>
                <a:rect l="0" t="0" r="r" b="b"/>
                <a:pathLst>
                  <a:path w="21179" h="21551" extrusionOk="0">
                    <a:moveTo>
                      <a:pt x="0" y="19298"/>
                    </a:moveTo>
                    <a:lnTo>
                      <a:pt x="8699" y="10066"/>
                    </a:lnTo>
                    <a:lnTo>
                      <a:pt x="8592" y="4180"/>
                    </a:lnTo>
                    <a:cubicBezTo>
                      <a:pt x="8565" y="2458"/>
                      <a:pt x="10653" y="945"/>
                      <a:pt x="13972" y="150"/>
                    </a:cubicBezTo>
                    <a:cubicBezTo>
                      <a:pt x="14775" y="-38"/>
                      <a:pt x="15631" y="-49"/>
                      <a:pt x="16461" y="117"/>
                    </a:cubicBezTo>
                    <a:cubicBezTo>
                      <a:pt x="17291" y="282"/>
                      <a:pt x="17799" y="580"/>
                      <a:pt x="17960" y="967"/>
                    </a:cubicBezTo>
                    <a:lnTo>
                      <a:pt x="20743" y="7615"/>
                    </a:lnTo>
                    <a:cubicBezTo>
                      <a:pt x="21600" y="9691"/>
                      <a:pt x="21199" y="11557"/>
                      <a:pt x="19485" y="13523"/>
                    </a:cubicBezTo>
                    <a:lnTo>
                      <a:pt x="12419" y="21551"/>
                    </a:lnTo>
                    <a:lnTo>
                      <a:pt x="0" y="19298"/>
                    </a:lnTo>
                    <a:close/>
                  </a:path>
                </a:pathLst>
              </a:custGeom>
              <a:solidFill>
                <a:srgbClr val="D6AD81"/>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20" name="Shape">
                <a:extLst>
                  <a:ext uri="{FF2B5EF4-FFF2-40B4-BE49-F238E27FC236}">
                    <a16:creationId xmlns:a16="http://schemas.microsoft.com/office/drawing/2014/main" id="{47CF34F0-65E0-8119-8242-4B8263FBC498}"/>
                  </a:ext>
                </a:extLst>
              </p:cNvPr>
              <p:cNvSpPr/>
              <p:nvPr/>
            </p:nvSpPr>
            <p:spPr>
              <a:xfrm>
                <a:off x="7156617" y="3383182"/>
                <a:ext cx="496948" cy="1225657"/>
              </a:xfrm>
              <a:custGeom>
                <a:avLst/>
                <a:gdLst/>
                <a:ahLst/>
                <a:cxnLst>
                  <a:cxn ang="0">
                    <a:pos x="wd2" y="hd2"/>
                  </a:cxn>
                  <a:cxn ang="5400000">
                    <a:pos x="wd2" y="hd2"/>
                  </a:cxn>
                  <a:cxn ang="10800000">
                    <a:pos x="wd2" y="hd2"/>
                  </a:cxn>
                  <a:cxn ang="16200000">
                    <a:pos x="wd2" y="hd2"/>
                  </a:cxn>
                </a:cxnLst>
                <a:rect l="0" t="0" r="r" b="b"/>
                <a:pathLst>
                  <a:path w="21179" h="21551" extrusionOk="0">
                    <a:moveTo>
                      <a:pt x="0" y="19298"/>
                    </a:moveTo>
                    <a:lnTo>
                      <a:pt x="8699" y="10066"/>
                    </a:lnTo>
                    <a:lnTo>
                      <a:pt x="8592" y="4180"/>
                    </a:lnTo>
                    <a:cubicBezTo>
                      <a:pt x="8565" y="2458"/>
                      <a:pt x="10653" y="945"/>
                      <a:pt x="13972" y="150"/>
                    </a:cubicBezTo>
                    <a:cubicBezTo>
                      <a:pt x="14775" y="-38"/>
                      <a:pt x="15631" y="-49"/>
                      <a:pt x="16461" y="117"/>
                    </a:cubicBezTo>
                    <a:cubicBezTo>
                      <a:pt x="17291" y="282"/>
                      <a:pt x="17799" y="580"/>
                      <a:pt x="17960" y="967"/>
                    </a:cubicBezTo>
                    <a:lnTo>
                      <a:pt x="20743" y="7615"/>
                    </a:lnTo>
                    <a:cubicBezTo>
                      <a:pt x="21600" y="9691"/>
                      <a:pt x="21199" y="11557"/>
                      <a:pt x="19485" y="13523"/>
                    </a:cubicBezTo>
                    <a:lnTo>
                      <a:pt x="12419" y="21551"/>
                    </a:lnTo>
                    <a:lnTo>
                      <a:pt x="0" y="19298"/>
                    </a:lnTo>
                    <a:close/>
                  </a:path>
                </a:pathLst>
              </a:custGeom>
              <a:solidFill>
                <a:srgbClr val="E6B98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21" name="Freeform: Shape 130">
                <a:extLst>
                  <a:ext uri="{FF2B5EF4-FFF2-40B4-BE49-F238E27FC236}">
                    <a16:creationId xmlns:a16="http://schemas.microsoft.com/office/drawing/2014/main" id="{2671E1C4-F236-9565-1D3B-9660433C28E6}"/>
                  </a:ext>
                </a:extLst>
              </p:cNvPr>
              <p:cNvSpPr/>
              <p:nvPr/>
            </p:nvSpPr>
            <p:spPr>
              <a:xfrm>
                <a:off x="4437178" y="3477340"/>
                <a:ext cx="3318764" cy="2828570"/>
              </a:xfrm>
              <a:custGeom>
                <a:avLst/>
                <a:gdLst>
                  <a:gd name="connsiteX0" fmla="*/ 3178621 w 3318764"/>
                  <a:gd name="connsiteY0" fmla="*/ 47 h 2828570"/>
                  <a:gd name="connsiteX1" fmla="*/ 3207415 w 3318764"/>
                  <a:gd name="connsiteY1" fmla="*/ 6077 h 2828570"/>
                  <a:gd name="connsiteX2" fmla="*/ 3243877 w 3318764"/>
                  <a:gd name="connsiteY2" fmla="*/ 56935 h 2828570"/>
                  <a:gd name="connsiteX3" fmla="*/ 3308544 w 3318764"/>
                  <a:gd name="connsiteY3" fmla="*/ 433127 h 2828570"/>
                  <a:gd name="connsiteX4" fmla="*/ 3279015 w 3318764"/>
                  <a:gd name="connsiteY4" fmla="*/ 769210 h 2828570"/>
                  <a:gd name="connsiteX5" fmla="*/ 3071784 w 3318764"/>
                  <a:gd name="connsiteY5" fmla="*/ 1340709 h 2828570"/>
                  <a:gd name="connsiteX6" fmla="*/ 2748977 w 3318764"/>
                  <a:gd name="connsiteY6" fmla="*/ 1910372 h 2828570"/>
                  <a:gd name="connsiteX7" fmla="*/ 2704366 w 3318764"/>
                  <a:gd name="connsiteY7" fmla="*/ 2139626 h 2828570"/>
                  <a:gd name="connsiteX8" fmla="*/ 2792318 w 3318764"/>
                  <a:gd name="connsiteY8" fmla="*/ 2828570 h 2828570"/>
                  <a:gd name="connsiteX9" fmla="*/ 2185600 w 3318764"/>
                  <a:gd name="connsiteY9" fmla="*/ 2828570 h 2828570"/>
                  <a:gd name="connsiteX10" fmla="*/ 2233333 w 3318764"/>
                  <a:gd name="connsiteY10" fmla="*/ 2369405 h 2828570"/>
                  <a:gd name="connsiteX11" fmla="*/ 2242118 w 3318764"/>
                  <a:gd name="connsiteY11" fmla="*/ 2238197 h 2828570"/>
                  <a:gd name="connsiteX12" fmla="*/ 2231428 w 3318764"/>
                  <a:gd name="connsiteY12" fmla="*/ 1827400 h 2828570"/>
                  <a:gd name="connsiteX13" fmla="*/ 2255930 w 3318764"/>
                  <a:gd name="connsiteY13" fmla="*/ 1517794 h 2828570"/>
                  <a:gd name="connsiteX14" fmla="*/ 2259687 w 3318764"/>
                  <a:gd name="connsiteY14" fmla="*/ 1506522 h 2828570"/>
                  <a:gd name="connsiteX15" fmla="*/ 2490838 w 3318764"/>
                  <a:gd name="connsiteY15" fmla="*/ 1161657 h 2828570"/>
                  <a:gd name="connsiteX16" fmla="*/ 2748977 w 3318764"/>
                  <a:gd name="connsiteY16" fmla="*/ 934368 h 2828570"/>
                  <a:gd name="connsiteX17" fmla="*/ 2867675 w 3318764"/>
                  <a:gd name="connsiteY17" fmla="*/ 708915 h 2828570"/>
                  <a:gd name="connsiteX18" fmla="*/ 2941761 w 3318764"/>
                  <a:gd name="connsiteY18" fmla="*/ 649274 h 2828570"/>
                  <a:gd name="connsiteX19" fmla="*/ 2996427 w 3318764"/>
                  <a:gd name="connsiteY19" fmla="*/ 649274 h 2828570"/>
                  <a:gd name="connsiteX20" fmla="*/ 3026538 w 3318764"/>
                  <a:gd name="connsiteY20" fmla="*/ 572594 h 2828570"/>
                  <a:gd name="connsiteX21" fmla="*/ 3024051 w 3318764"/>
                  <a:gd name="connsiteY21" fmla="*/ 237822 h 2828570"/>
                  <a:gd name="connsiteX22" fmla="*/ 3150263 w 3318764"/>
                  <a:gd name="connsiteY22" fmla="*/ 8567 h 2828570"/>
                  <a:gd name="connsiteX23" fmla="*/ 3178621 w 3318764"/>
                  <a:gd name="connsiteY23" fmla="*/ 47 h 2828570"/>
                  <a:gd name="connsiteX24" fmla="*/ 140144 w 3318764"/>
                  <a:gd name="connsiteY24" fmla="*/ 47 h 2828570"/>
                  <a:gd name="connsiteX25" fmla="*/ 168502 w 3318764"/>
                  <a:gd name="connsiteY25" fmla="*/ 8567 h 2828570"/>
                  <a:gd name="connsiteX26" fmla="*/ 294714 w 3318764"/>
                  <a:gd name="connsiteY26" fmla="*/ 237822 h 2828570"/>
                  <a:gd name="connsiteX27" fmla="*/ 292227 w 3318764"/>
                  <a:gd name="connsiteY27" fmla="*/ 572594 h 2828570"/>
                  <a:gd name="connsiteX28" fmla="*/ 322338 w 3318764"/>
                  <a:gd name="connsiteY28" fmla="*/ 649274 h 2828570"/>
                  <a:gd name="connsiteX29" fmla="*/ 377003 w 3318764"/>
                  <a:gd name="connsiteY29" fmla="*/ 649274 h 2828570"/>
                  <a:gd name="connsiteX30" fmla="*/ 451090 w 3318764"/>
                  <a:gd name="connsiteY30" fmla="*/ 708915 h 2828570"/>
                  <a:gd name="connsiteX31" fmla="*/ 569787 w 3318764"/>
                  <a:gd name="connsiteY31" fmla="*/ 934368 h 2828570"/>
                  <a:gd name="connsiteX32" fmla="*/ 827927 w 3318764"/>
                  <a:gd name="connsiteY32" fmla="*/ 1161657 h 2828570"/>
                  <a:gd name="connsiteX33" fmla="*/ 1059077 w 3318764"/>
                  <a:gd name="connsiteY33" fmla="*/ 1506522 h 2828570"/>
                  <a:gd name="connsiteX34" fmla="*/ 1062835 w 3318764"/>
                  <a:gd name="connsiteY34" fmla="*/ 1517794 h 2828570"/>
                  <a:gd name="connsiteX35" fmla="*/ 1087336 w 3318764"/>
                  <a:gd name="connsiteY35" fmla="*/ 1827400 h 2828570"/>
                  <a:gd name="connsiteX36" fmla="*/ 1076647 w 3318764"/>
                  <a:gd name="connsiteY36" fmla="*/ 2238197 h 2828570"/>
                  <a:gd name="connsiteX37" fmla="*/ 1085431 w 3318764"/>
                  <a:gd name="connsiteY37" fmla="*/ 2369405 h 2828570"/>
                  <a:gd name="connsiteX38" fmla="*/ 1133164 w 3318764"/>
                  <a:gd name="connsiteY38" fmla="*/ 2828570 h 2828570"/>
                  <a:gd name="connsiteX39" fmla="*/ 526447 w 3318764"/>
                  <a:gd name="connsiteY39" fmla="*/ 2828570 h 2828570"/>
                  <a:gd name="connsiteX40" fmla="*/ 614398 w 3318764"/>
                  <a:gd name="connsiteY40" fmla="*/ 2139626 h 2828570"/>
                  <a:gd name="connsiteX41" fmla="*/ 569787 w 3318764"/>
                  <a:gd name="connsiteY41" fmla="*/ 1910372 h 2828570"/>
                  <a:gd name="connsiteX42" fmla="*/ 246981 w 3318764"/>
                  <a:gd name="connsiteY42" fmla="*/ 1340709 h 2828570"/>
                  <a:gd name="connsiteX43" fmla="*/ 39750 w 3318764"/>
                  <a:gd name="connsiteY43" fmla="*/ 769210 h 2828570"/>
                  <a:gd name="connsiteX44" fmla="*/ 10221 w 3318764"/>
                  <a:gd name="connsiteY44" fmla="*/ 433127 h 2828570"/>
                  <a:gd name="connsiteX45" fmla="*/ 74888 w 3318764"/>
                  <a:gd name="connsiteY45" fmla="*/ 56935 h 2828570"/>
                  <a:gd name="connsiteX46" fmla="*/ 111349 w 3318764"/>
                  <a:gd name="connsiteY46" fmla="*/ 6077 h 2828570"/>
                  <a:gd name="connsiteX47" fmla="*/ 140144 w 3318764"/>
                  <a:gd name="connsiteY47" fmla="*/ 47 h 282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18764" h="2828570">
                    <a:moveTo>
                      <a:pt x="3178621" y="47"/>
                    </a:moveTo>
                    <a:cubicBezTo>
                      <a:pt x="3188272" y="-346"/>
                      <a:pt x="3197996" y="1686"/>
                      <a:pt x="3207415" y="6077"/>
                    </a:cubicBezTo>
                    <a:cubicBezTo>
                      <a:pt x="3226890" y="15514"/>
                      <a:pt x="3240119" y="34914"/>
                      <a:pt x="3243877" y="56935"/>
                    </a:cubicBezTo>
                    <a:lnTo>
                      <a:pt x="3308544" y="433127"/>
                    </a:lnTo>
                    <a:cubicBezTo>
                      <a:pt x="3328653" y="551228"/>
                      <a:pt x="3319233" y="657401"/>
                      <a:pt x="3279015" y="769210"/>
                    </a:cubicBezTo>
                    <a:lnTo>
                      <a:pt x="3071784" y="1340709"/>
                    </a:lnTo>
                    <a:lnTo>
                      <a:pt x="2748977" y="1910372"/>
                    </a:lnTo>
                    <a:cubicBezTo>
                      <a:pt x="2710029" y="1979450"/>
                      <a:pt x="2694312" y="2059800"/>
                      <a:pt x="2704366" y="2139626"/>
                    </a:cubicBezTo>
                    <a:lnTo>
                      <a:pt x="2792318" y="2828570"/>
                    </a:lnTo>
                    <a:lnTo>
                      <a:pt x="2185600" y="2828570"/>
                    </a:lnTo>
                    <a:lnTo>
                      <a:pt x="2233333" y="2369405"/>
                    </a:lnTo>
                    <a:cubicBezTo>
                      <a:pt x="2232063" y="2325494"/>
                      <a:pt x="2235238" y="2281583"/>
                      <a:pt x="2242118" y="2238197"/>
                    </a:cubicBezTo>
                    <a:cubicBezTo>
                      <a:pt x="2263497" y="2099386"/>
                      <a:pt x="2259687" y="1970012"/>
                      <a:pt x="2231428" y="1827400"/>
                    </a:cubicBezTo>
                    <a:cubicBezTo>
                      <a:pt x="2211372" y="1725683"/>
                      <a:pt x="2218886" y="1621477"/>
                      <a:pt x="2255930" y="1517794"/>
                    </a:cubicBezTo>
                    <a:lnTo>
                      <a:pt x="2259687" y="1506522"/>
                    </a:lnTo>
                    <a:cubicBezTo>
                      <a:pt x="2309325" y="1366400"/>
                      <a:pt x="2382195" y="1257868"/>
                      <a:pt x="2490838" y="1161657"/>
                    </a:cubicBezTo>
                    <a:lnTo>
                      <a:pt x="2748977" y="934368"/>
                    </a:lnTo>
                    <a:lnTo>
                      <a:pt x="2867675" y="708915"/>
                    </a:lnTo>
                    <a:cubicBezTo>
                      <a:pt x="2883974" y="678111"/>
                      <a:pt x="2909110" y="658057"/>
                      <a:pt x="2941761" y="649274"/>
                    </a:cubicBezTo>
                    <a:cubicBezTo>
                      <a:pt x="2960601" y="644818"/>
                      <a:pt x="2978805" y="644162"/>
                      <a:pt x="2996427" y="649274"/>
                    </a:cubicBezTo>
                    <a:lnTo>
                      <a:pt x="3026538" y="572594"/>
                    </a:lnTo>
                    <a:lnTo>
                      <a:pt x="3024051" y="237822"/>
                    </a:lnTo>
                    <a:cubicBezTo>
                      <a:pt x="3023416" y="139907"/>
                      <a:pt x="3072419" y="53789"/>
                      <a:pt x="3150263" y="8567"/>
                    </a:cubicBezTo>
                    <a:cubicBezTo>
                      <a:pt x="3159391" y="3259"/>
                      <a:pt x="3168970" y="440"/>
                      <a:pt x="3178621" y="47"/>
                    </a:cubicBezTo>
                    <a:close/>
                    <a:moveTo>
                      <a:pt x="140144" y="47"/>
                    </a:moveTo>
                    <a:cubicBezTo>
                      <a:pt x="149795" y="440"/>
                      <a:pt x="159373" y="3259"/>
                      <a:pt x="168502" y="8567"/>
                    </a:cubicBezTo>
                    <a:cubicBezTo>
                      <a:pt x="246346" y="53789"/>
                      <a:pt x="295349" y="139907"/>
                      <a:pt x="294714" y="237822"/>
                    </a:cubicBezTo>
                    <a:lnTo>
                      <a:pt x="292227" y="572594"/>
                    </a:lnTo>
                    <a:lnTo>
                      <a:pt x="322338" y="649274"/>
                    </a:lnTo>
                    <a:cubicBezTo>
                      <a:pt x="339960" y="644162"/>
                      <a:pt x="358164" y="644818"/>
                      <a:pt x="377003" y="649274"/>
                    </a:cubicBezTo>
                    <a:cubicBezTo>
                      <a:pt x="409654" y="658057"/>
                      <a:pt x="434791" y="678111"/>
                      <a:pt x="451090" y="708915"/>
                    </a:cubicBezTo>
                    <a:lnTo>
                      <a:pt x="569787" y="934368"/>
                    </a:lnTo>
                    <a:lnTo>
                      <a:pt x="827927" y="1161657"/>
                    </a:lnTo>
                    <a:cubicBezTo>
                      <a:pt x="936570" y="1257868"/>
                      <a:pt x="1009439" y="1366400"/>
                      <a:pt x="1059077" y="1506522"/>
                    </a:cubicBezTo>
                    <a:lnTo>
                      <a:pt x="1062835" y="1517794"/>
                    </a:lnTo>
                    <a:cubicBezTo>
                      <a:pt x="1099878" y="1621477"/>
                      <a:pt x="1107393" y="1725683"/>
                      <a:pt x="1087336" y="1827400"/>
                    </a:cubicBezTo>
                    <a:cubicBezTo>
                      <a:pt x="1059077" y="1970012"/>
                      <a:pt x="1055267" y="2099386"/>
                      <a:pt x="1076647" y="2238197"/>
                    </a:cubicBezTo>
                    <a:cubicBezTo>
                      <a:pt x="1083526" y="2281583"/>
                      <a:pt x="1086701" y="2325494"/>
                      <a:pt x="1085431" y="2369405"/>
                    </a:cubicBezTo>
                    <a:lnTo>
                      <a:pt x="1133164" y="2828570"/>
                    </a:lnTo>
                    <a:lnTo>
                      <a:pt x="526447" y="2828570"/>
                    </a:lnTo>
                    <a:lnTo>
                      <a:pt x="614398" y="2139626"/>
                    </a:lnTo>
                    <a:cubicBezTo>
                      <a:pt x="624453" y="2059800"/>
                      <a:pt x="608736" y="1979450"/>
                      <a:pt x="569787" y="1910372"/>
                    </a:cubicBezTo>
                    <a:lnTo>
                      <a:pt x="246981" y="1340709"/>
                    </a:lnTo>
                    <a:lnTo>
                      <a:pt x="39750" y="769210"/>
                    </a:lnTo>
                    <a:cubicBezTo>
                      <a:pt x="-470" y="657401"/>
                      <a:pt x="-9889" y="551228"/>
                      <a:pt x="10221" y="433127"/>
                    </a:cubicBezTo>
                    <a:lnTo>
                      <a:pt x="74888" y="56935"/>
                    </a:lnTo>
                    <a:cubicBezTo>
                      <a:pt x="78645" y="34914"/>
                      <a:pt x="91875" y="15514"/>
                      <a:pt x="111349" y="6077"/>
                    </a:cubicBezTo>
                    <a:cubicBezTo>
                      <a:pt x="120769" y="1686"/>
                      <a:pt x="130493" y="-346"/>
                      <a:pt x="140144" y="47"/>
                    </a:cubicBezTo>
                    <a:close/>
                  </a:path>
                </a:pathLst>
              </a:custGeom>
              <a:solidFill>
                <a:srgbClr val="FDD4A9"/>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grpSp>
      <p:grpSp>
        <p:nvGrpSpPr>
          <p:cNvPr id="28" name="Group 27">
            <a:extLst>
              <a:ext uri="{FF2B5EF4-FFF2-40B4-BE49-F238E27FC236}">
                <a16:creationId xmlns:a16="http://schemas.microsoft.com/office/drawing/2014/main" id="{E444FEA2-6EBD-798D-8D2C-84BD9981D903}"/>
              </a:ext>
            </a:extLst>
          </p:cNvPr>
          <p:cNvGrpSpPr/>
          <p:nvPr/>
        </p:nvGrpSpPr>
        <p:grpSpPr>
          <a:xfrm>
            <a:off x="1643196" y="2676447"/>
            <a:ext cx="4485447" cy="1090110"/>
            <a:chOff x="2559333" y="2058063"/>
            <a:chExt cx="7073344" cy="1787386"/>
          </a:xfrm>
        </p:grpSpPr>
        <p:sp>
          <p:nvSpPr>
            <p:cNvPr id="29" name="Shape">
              <a:extLst>
                <a:ext uri="{FF2B5EF4-FFF2-40B4-BE49-F238E27FC236}">
                  <a16:creationId xmlns:a16="http://schemas.microsoft.com/office/drawing/2014/main" id="{B550F19A-382A-EAB7-1919-191361425AC7}"/>
                </a:ext>
              </a:extLst>
            </p:cNvPr>
            <p:cNvSpPr/>
            <p:nvPr/>
          </p:nvSpPr>
          <p:spPr>
            <a:xfrm>
              <a:off x="4016396" y="2359471"/>
              <a:ext cx="1135952" cy="628044"/>
            </a:xfrm>
            <a:custGeom>
              <a:avLst/>
              <a:gdLst/>
              <a:ahLst/>
              <a:cxnLst>
                <a:cxn ang="0">
                  <a:pos x="wd2" y="hd2"/>
                </a:cxn>
                <a:cxn ang="5400000">
                  <a:pos x="wd2" y="hd2"/>
                </a:cxn>
                <a:cxn ang="10800000">
                  <a:pos x="wd2" y="hd2"/>
                </a:cxn>
                <a:cxn ang="16200000">
                  <a:pos x="wd2" y="hd2"/>
                </a:cxn>
              </a:cxnLst>
              <a:rect l="0" t="0" r="r" b="b"/>
              <a:pathLst>
                <a:path w="21537" h="21600" extrusionOk="0">
                  <a:moveTo>
                    <a:pt x="3298" y="21600"/>
                  </a:moveTo>
                  <a:lnTo>
                    <a:pt x="11895" y="11005"/>
                  </a:lnTo>
                  <a:lnTo>
                    <a:pt x="17849" y="8973"/>
                  </a:lnTo>
                  <a:cubicBezTo>
                    <a:pt x="19588" y="8368"/>
                    <a:pt x="20945" y="6076"/>
                    <a:pt x="21469" y="3027"/>
                  </a:cubicBezTo>
                  <a:cubicBezTo>
                    <a:pt x="21600" y="2292"/>
                    <a:pt x="21540" y="1557"/>
                    <a:pt x="21302" y="951"/>
                  </a:cubicBezTo>
                  <a:cubicBezTo>
                    <a:pt x="21064" y="324"/>
                    <a:pt x="20719" y="0"/>
                    <a:pt x="20314" y="0"/>
                  </a:cubicBezTo>
                  <a:lnTo>
                    <a:pt x="13372" y="86"/>
                  </a:lnTo>
                  <a:cubicBezTo>
                    <a:pt x="11217" y="108"/>
                    <a:pt x="9359" y="1124"/>
                    <a:pt x="7525" y="3265"/>
                  </a:cubicBezTo>
                  <a:lnTo>
                    <a:pt x="0" y="12065"/>
                  </a:lnTo>
                  <a:lnTo>
                    <a:pt x="3298" y="21600"/>
                  </a:lnTo>
                  <a:close/>
                </a:path>
              </a:pathLst>
            </a:custGeom>
            <a:solidFill>
              <a:srgbClr val="5F331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0" name="Shape">
              <a:extLst>
                <a:ext uri="{FF2B5EF4-FFF2-40B4-BE49-F238E27FC236}">
                  <a16:creationId xmlns:a16="http://schemas.microsoft.com/office/drawing/2014/main" id="{8FE21824-EA4F-D42B-7DB8-A50EBD2C9A8F}"/>
                </a:ext>
              </a:extLst>
            </p:cNvPr>
            <p:cNvSpPr/>
            <p:nvPr/>
          </p:nvSpPr>
          <p:spPr>
            <a:xfrm>
              <a:off x="4179687" y="2271545"/>
              <a:ext cx="1135953" cy="628044"/>
            </a:xfrm>
            <a:custGeom>
              <a:avLst/>
              <a:gdLst/>
              <a:ahLst/>
              <a:cxnLst>
                <a:cxn ang="0">
                  <a:pos x="wd2" y="hd2"/>
                </a:cxn>
                <a:cxn ang="5400000">
                  <a:pos x="wd2" y="hd2"/>
                </a:cxn>
                <a:cxn ang="10800000">
                  <a:pos x="wd2" y="hd2"/>
                </a:cxn>
                <a:cxn ang="16200000">
                  <a:pos x="wd2" y="hd2"/>
                </a:cxn>
              </a:cxnLst>
              <a:rect l="0" t="0" r="r" b="b"/>
              <a:pathLst>
                <a:path w="21537" h="21600" extrusionOk="0">
                  <a:moveTo>
                    <a:pt x="3298" y="21600"/>
                  </a:moveTo>
                  <a:lnTo>
                    <a:pt x="11895" y="11005"/>
                  </a:lnTo>
                  <a:lnTo>
                    <a:pt x="17849" y="8973"/>
                  </a:lnTo>
                  <a:cubicBezTo>
                    <a:pt x="19588" y="8368"/>
                    <a:pt x="20945" y="6076"/>
                    <a:pt x="21469" y="3027"/>
                  </a:cubicBezTo>
                  <a:cubicBezTo>
                    <a:pt x="21600" y="2292"/>
                    <a:pt x="21540" y="1557"/>
                    <a:pt x="21302" y="951"/>
                  </a:cubicBezTo>
                  <a:cubicBezTo>
                    <a:pt x="21064" y="324"/>
                    <a:pt x="20719" y="0"/>
                    <a:pt x="20314" y="0"/>
                  </a:cubicBezTo>
                  <a:lnTo>
                    <a:pt x="13372" y="86"/>
                  </a:lnTo>
                  <a:cubicBezTo>
                    <a:pt x="11217" y="108"/>
                    <a:pt x="9359" y="1124"/>
                    <a:pt x="7525" y="3265"/>
                  </a:cubicBezTo>
                  <a:lnTo>
                    <a:pt x="0" y="12065"/>
                  </a:lnTo>
                  <a:lnTo>
                    <a:pt x="3298" y="21600"/>
                  </a:lnTo>
                  <a:close/>
                </a:path>
              </a:pathLst>
            </a:custGeom>
            <a:solidFill>
              <a:srgbClr val="79442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1" name="Shape">
              <a:extLst>
                <a:ext uri="{FF2B5EF4-FFF2-40B4-BE49-F238E27FC236}">
                  <a16:creationId xmlns:a16="http://schemas.microsoft.com/office/drawing/2014/main" id="{F7BE720E-3F92-41A4-6F09-6444B0D5A897}"/>
                </a:ext>
              </a:extLst>
            </p:cNvPr>
            <p:cNvSpPr/>
            <p:nvPr/>
          </p:nvSpPr>
          <p:spPr>
            <a:xfrm>
              <a:off x="4374381" y="2152217"/>
              <a:ext cx="1135952" cy="628044"/>
            </a:xfrm>
            <a:custGeom>
              <a:avLst/>
              <a:gdLst/>
              <a:ahLst/>
              <a:cxnLst>
                <a:cxn ang="0">
                  <a:pos x="wd2" y="hd2"/>
                </a:cxn>
                <a:cxn ang="5400000">
                  <a:pos x="wd2" y="hd2"/>
                </a:cxn>
                <a:cxn ang="10800000">
                  <a:pos x="wd2" y="hd2"/>
                </a:cxn>
                <a:cxn ang="16200000">
                  <a:pos x="wd2" y="hd2"/>
                </a:cxn>
              </a:cxnLst>
              <a:rect l="0" t="0" r="r" b="b"/>
              <a:pathLst>
                <a:path w="21537" h="21600" extrusionOk="0">
                  <a:moveTo>
                    <a:pt x="3298" y="21600"/>
                  </a:moveTo>
                  <a:lnTo>
                    <a:pt x="11895" y="11005"/>
                  </a:lnTo>
                  <a:lnTo>
                    <a:pt x="17849" y="8973"/>
                  </a:lnTo>
                  <a:cubicBezTo>
                    <a:pt x="19588" y="8368"/>
                    <a:pt x="20945" y="6076"/>
                    <a:pt x="21469" y="3027"/>
                  </a:cubicBezTo>
                  <a:cubicBezTo>
                    <a:pt x="21600" y="2292"/>
                    <a:pt x="21540" y="1557"/>
                    <a:pt x="21302" y="951"/>
                  </a:cubicBezTo>
                  <a:cubicBezTo>
                    <a:pt x="21064" y="324"/>
                    <a:pt x="20719" y="0"/>
                    <a:pt x="20314" y="0"/>
                  </a:cubicBezTo>
                  <a:lnTo>
                    <a:pt x="13372" y="86"/>
                  </a:lnTo>
                  <a:cubicBezTo>
                    <a:pt x="11217" y="108"/>
                    <a:pt x="9359" y="1124"/>
                    <a:pt x="7525" y="3265"/>
                  </a:cubicBezTo>
                  <a:lnTo>
                    <a:pt x="0" y="12065"/>
                  </a:lnTo>
                  <a:lnTo>
                    <a:pt x="3298" y="21600"/>
                  </a:lnTo>
                  <a:close/>
                </a:path>
              </a:pathLst>
            </a:custGeom>
            <a:solidFill>
              <a:srgbClr val="8B503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2" name="Shape">
              <a:extLst>
                <a:ext uri="{FF2B5EF4-FFF2-40B4-BE49-F238E27FC236}">
                  <a16:creationId xmlns:a16="http://schemas.microsoft.com/office/drawing/2014/main" id="{3822EDB5-EDD3-0962-4611-E792ECDD5530}"/>
                </a:ext>
              </a:extLst>
            </p:cNvPr>
            <p:cNvSpPr/>
            <p:nvPr/>
          </p:nvSpPr>
          <p:spPr>
            <a:xfrm>
              <a:off x="7037289" y="2359471"/>
              <a:ext cx="1135952" cy="628044"/>
            </a:xfrm>
            <a:custGeom>
              <a:avLst/>
              <a:gdLst/>
              <a:ahLst/>
              <a:cxnLst>
                <a:cxn ang="0">
                  <a:pos x="wd2" y="hd2"/>
                </a:cxn>
                <a:cxn ang="5400000">
                  <a:pos x="wd2" y="hd2"/>
                </a:cxn>
                <a:cxn ang="10800000">
                  <a:pos x="wd2" y="hd2"/>
                </a:cxn>
                <a:cxn ang="16200000">
                  <a:pos x="wd2" y="hd2"/>
                </a:cxn>
              </a:cxnLst>
              <a:rect l="0" t="0" r="r" b="b"/>
              <a:pathLst>
                <a:path w="21537" h="21600" extrusionOk="0">
                  <a:moveTo>
                    <a:pt x="18239" y="21600"/>
                  </a:moveTo>
                  <a:lnTo>
                    <a:pt x="9642" y="11005"/>
                  </a:lnTo>
                  <a:lnTo>
                    <a:pt x="3688" y="8973"/>
                  </a:lnTo>
                  <a:cubicBezTo>
                    <a:pt x="1949" y="8368"/>
                    <a:pt x="592" y="6076"/>
                    <a:pt x="68" y="3027"/>
                  </a:cubicBezTo>
                  <a:cubicBezTo>
                    <a:pt x="-63" y="2292"/>
                    <a:pt x="-3" y="1557"/>
                    <a:pt x="235" y="951"/>
                  </a:cubicBezTo>
                  <a:cubicBezTo>
                    <a:pt x="473" y="324"/>
                    <a:pt x="818" y="0"/>
                    <a:pt x="1223" y="0"/>
                  </a:cubicBezTo>
                  <a:lnTo>
                    <a:pt x="8165" y="86"/>
                  </a:lnTo>
                  <a:cubicBezTo>
                    <a:pt x="10320" y="108"/>
                    <a:pt x="12178" y="1124"/>
                    <a:pt x="14012" y="3265"/>
                  </a:cubicBezTo>
                  <a:lnTo>
                    <a:pt x="21537" y="12065"/>
                  </a:lnTo>
                  <a:lnTo>
                    <a:pt x="18239" y="21600"/>
                  </a:lnTo>
                  <a:close/>
                </a:path>
              </a:pathLst>
            </a:custGeom>
            <a:solidFill>
              <a:srgbClr val="5F3318"/>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3" name="Shape">
              <a:extLst>
                <a:ext uri="{FF2B5EF4-FFF2-40B4-BE49-F238E27FC236}">
                  <a16:creationId xmlns:a16="http://schemas.microsoft.com/office/drawing/2014/main" id="{8D94B75C-E646-A197-6D3F-D02BD3489AC7}"/>
                </a:ext>
              </a:extLst>
            </p:cNvPr>
            <p:cNvSpPr/>
            <p:nvPr/>
          </p:nvSpPr>
          <p:spPr>
            <a:xfrm>
              <a:off x="6880277" y="2271545"/>
              <a:ext cx="1135952" cy="628044"/>
            </a:xfrm>
            <a:custGeom>
              <a:avLst/>
              <a:gdLst/>
              <a:ahLst/>
              <a:cxnLst>
                <a:cxn ang="0">
                  <a:pos x="wd2" y="hd2"/>
                </a:cxn>
                <a:cxn ang="5400000">
                  <a:pos x="wd2" y="hd2"/>
                </a:cxn>
                <a:cxn ang="10800000">
                  <a:pos x="wd2" y="hd2"/>
                </a:cxn>
                <a:cxn ang="16200000">
                  <a:pos x="wd2" y="hd2"/>
                </a:cxn>
              </a:cxnLst>
              <a:rect l="0" t="0" r="r" b="b"/>
              <a:pathLst>
                <a:path w="21537" h="21600" extrusionOk="0">
                  <a:moveTo>
                    <a:pt x="18239" y="21600"/>
                  </a:moveTo>
                  <a:lnTo>
                    <a:pt x="9642" y="11005"/>
                  </a:lnTo>
                  <a:lnTo>
                    <a:pt x="3688" y="8973"/>
                  </a:lnTo>
                  <a:cubicBezTo>
                    <a:pt x="1949" y="8368"/>
                    <a:pt x="592" y="6076"/>
                    <a:pt x="68" y="3027"/>
                  </a:cubicBezTo>
                  <a:cubicBezTo>
                    <a:pt x="-63" y="2292"/>
                    <a:pt x="-3" y="1557"/>
                    <a:pt x="235" y="951"/>
                  </a:cubicBezTo>
                  <a:cubicBezTo>
                    <a:pt x="473" y="324"/>
                    <a:pt x="818" y="0"/>
                    <a:pt x="1223" y="0"/>
                  </a:cubicBezTo>
                  <a:lnTo>
                    <a:pt x="8165" y="86"/>
                  </a:lnTo>
                  <a:cubicBezTo>
                    <a:pt x="10320" y="108"/>
                    <a:pt x="12178" y="1124"/>
                    <a:pt x="14012" y="3265"/>
                  </a:cubicBezTo>
                  <a:lnTo>
                    <a:pt x="21537" y="12065"/>
                  </a:lnTo>
                  <a:lnTo>
                    <a:pt x="18239" y="21600"/>
                  </a:lnTo>
                  <a:close/>
                </a:path>
              </a:pathLst>
            </a:custGeom>
            <a:solidFill>
              <a:srgbClr val="794426"/>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4" name="Shape">
              <a:extLst>
                <a:ext uri="{FF2B5EF4-FFF2-40B4-BE49-F238E27FC236}">
                  <a16:creationId xmlns:a16="http://schemas.microsoft.com/office/drawing/2014/main" id="{B0675F67-DC41-0F24-81D1-CB8A0CB6A57B}"/>
                </a:ext>
              </a:extLst>
            </p:cNvPr>
            <p:cNvSpPr/>
            <p:nvPr/>
          </p:nvSpPr>
          <p:spPr>
            <a:xfrm>
              <a:off x="6679304" y="2152217"/>
              <a:ext cx="1135952" cy="628044"/>
            </a:xfrm>
            <a:custGeom>
              <a:avLst/>
              <a:gdLst/>
              <a:ahLst/>
              <a:cxnLst>
                <a:cxn ang="0">
                  <a:pos x="wd2" y="hd2"/>
                </a:cxn>
                <a:cxn ang="5400000">
                  <a:pos x="wd2" y="hd2"/>
                </a:cxn>
                <a:cxn ang="10800000">
                  <a:pos x="wd2" y="hd2"/>
                </a:cxn>
                <a:cxn ang="16200000">
                  <a:pos x="wd2" y="hd2"/>
                </a:cxn>
              </a:cxnLst>
              <a:rect l="0" t="0" r="r" b="b"/>
              <a:pathLst>
                <a:path w="21537" h="21600" extrusionOk="0">
                  <a:moveTo>
                    <a:pt x="18239" y="21600"/>
                  </a:moveTo>
                  <a:lnTo>
                    <a:pt x="9642" y="11005"/>
                  </a:lnTo>
                  <a:lnTo>
                    <a:pt x="3688" y="8973"/>
                  </a:lnTo>
                  <a:cubicBezTo>
                    <a:pt x="1949" y="8368"/>
                    <a:pt x="592" y="6076"/>
                    <a:pt x="68" y="3027"/>
                  </a:cubicBezTo>
                  <a:cubicBezTo>
                    <a:pt x="-63" y="2292"/>
                    <a:pt x="-3" y="1557"/>
                    <a:pt x="235" y="951"/>
                  </a:cubicBezTo>
                  <a:cubicBezTo>
                    <a:pt x="473" y="324"/>
                    <a:pt x="818" y="0"/>
                    <a:pt x="1223" y="0"/>
                  </a:cubicBezTo>
                  <a:lnTo>
                    <a:pt x="8165" y="86"/>
                  </a:lnTo>
                  <a:cubicBezTo>
                    <a:pt x="10320" y="108"/>
                    <a:pt x="12178" y="1124"/>
                    <a:pt x="14012" y="3265"/>
                  </a:cubicBezTo>
                  <a:lnTo>
                    <a:pt x="21537" y="12065"/>
                  </a:lnTo>
                  <a:lnTo>
                    <a:pt x="18239" y="21600"/>
                  </a:lnTo>
                  <a:close/>
                </a:path>
              </a:pathLst>
            </a:custGeom>
            <a:solidFill>
              <a:srgbClr val="8B503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5" name="Freeform: Shape 113">
              <a:extLst>
                <a:ext uri="{FF2B5EF4-FFF2-40B4-BE49-F238E27FC236}">
                  <a16:creationId xmlns:a16="http://schemas.microsoft.com/office/drawing/2014/main" id="{19AA60EE-22B3-2E86-D1F8-707599F69583}"/>
                </a:ext>
              </a:extLst>
            </p:cNvPr>
            <p:cNvSpPr/>
            <p:nvPr/>
          </p:nvSpPr>
          <p:spPr>
            <a:xfrm>
              <a:off x="2559333" y="2058063"/>
              <a:ext cx="7073344" cy="1787386"/>
            </a:xfrm>
            <a:custGeom>
              <a:avLst/>
              <a:gdLst>
                <a:gd name="connsiteX0" fmla="*/ 4292975 w 7073344"/>
                <a:gd name="connsiteY0" fmla="*/ 30 h 1787386"/>
                <a:gd name="connsiteX1" fmla="*/ 4657278 w 7073344"/>
                <a:gd name="connsiteY1" fmla="*/ 2513 h 1787386"/>
                <a:gd name="connsiteX2" fmla="*/ 4965637 w 7073344"/>
                <a:gd name="connsiteY2" fmla="*/ 94811 h 1787386"/>
                <a:gd name="connsiteX3" fmla="*/ 5461754 w 7073344"/>
                <a:gd name="connsiteY3" fmla="*/ 414503 h 1787386"/>
                <a:gd name="connsiteX4" fmla="*/ 5894537 w 7073344"/>
                <a:gd name="connsiteY4" fmla="*/ 815151 h 1787386"/>
                <a:gd name="connsiteX5" fmla="*/ 6194055 w 7073344"/>
                <a:gd name="connsiteY5" fmla="*/ 965891 h 1787386"/>
                <a:gd name="connsiteX6" fmla="*/ 7073344 w 7073344"/>
                <a:gd name="connsiteY6" fmla="*/ 1127309 h 1787386"/>
                <a:gd name="connsiteX7" fmla="*/ 7073344 w 7073344"/>
                <a:gd name="connsiteY7" fmla="*/ 1787386 h 1787386"/>
                <a:gd name="connsiteX8" fmla="*/ 6204083 w 7073344"/>
                <a:gd name="connsiteY8" fmla="*/ 1458921 h 1787386"/>
                <a:gd name="connsiteX9" fmla="*/ 5763911 w 7073344"/>
                <a:gd name="connsiteY9" fmla="*/ 1372251 h 1787386"/>
                <a:gd name="connsiteX10" fmla="*/ 5478115 w 7073344"/>
                <a:gd name="connsiteY10" fmla="*/ 1289969 h 1787386"/>
                <a:gd name="connsiteX11" fmla="*/ 5468747 w 7073344"/>
                <a:gd name="connsiteY11" fmla="*/ 1283678 h 1787386"/>
                <a:gd name="connsiteX12" fmla="*/ 5188626 w 7073344"/>
                <a:gd name="connsiteY12" fmla="*/ 980957 h 1787386"/>
                <a:gd name="connsiteX13" fmla="*/ 5023429 w 7073344"/>
                <a:gd name="connsiteY13" fmla="*/ 672606 h 1787386"/>
                <a:gd name="connsiteX14" fmla="*/ 4834350 w 7073344"/>
                <a:gd name="connsiteY14" fmla="*/ 508705 h 1787386"/>
                <a:gd name="connsiteX15" fmla="*/ 4792259 w 7073344"/>
                <a:gd name="connsiteY15" fmla="*/ 420794 h 1787386"/>
                <a:gd name="connsiteX16" fmla="*/ 4802419 w 7073344"/>
                <a:gd name="connsiteY16" fmla="*/ 364918 h 1787386"/>
                <a:gd name="connsiteX17" fmla="*/ 4735786 w 7073344"/>
                <a:gd name="connsiteY17" fmla="*/ 319638 h 1787386"/>
                <a:gd name="connsiteX18" fmla="*/ 4421755 w 7073344"/>
                <a:gd name="connsiteY18" fmla="*/ 260617 h 1787386"/>
                <a:gd name="connsiteX19" fmla="*/ 4230829 w 7073344"/>
                <a:gd name="connsiteY19" fmla="*/ 87941 h 1787386"/>
                <a:gd name="connsiteX20" fmla="*/ 4238350 w 7073344"/>
                <a:gd name="connsiteY20" fmla="*/ 28257 h 1787386"/>
                <a:gd name="connsiteX21" fmla="*/ 4292975 w 7073344"/>
                <a:gd name="connsiteY21" fmla="*/ 30 h 1787386"/>
                <a:gd name="connsiteX22" fmla="*/ 2780368 w 7073344"/>
                <a:gd name="connsiteY22" fmla="*/ 30 h 1787386"/>
                <a:gd name="connsiteX23" fmla="*/ 2835115 w 7073344"/>
                <a:gd name="connsiteY23" fmla="*/ 28257 h 1787386"/>
                <a:gd name="connsiteX24" fmla="*/ 2842634 w 7073344"/>
                <a:gd name="connsiteY24" fmla="*/ 87941 h 1787386"/>
                <a:gd name="connsiteX25" fmla="*/ 2651613 w 7073344"/>
                <a:gd name="connsiteY25" fmla="*/ 260617 h 1787386"/>
                <a:gd name="connsiteX26" fmla="*/ 2337641 w 7073344"/>
                <a:gd name="connsiteY26" fmla="*/ 319638 h 1787386"/>
                <a:gd name="connsiteX27" fmla="*/ 2271021 w 7073344"/>
                <a:gd name="connsiteY27" fmla="*/ 364918 h 1787386"/>
                <a:gd name="connsiteX28" fmla="*/ 2281047 w 7073344"/>
                <a:gd name="connsiteY28" fmla="*/ 420794 h 1787386"/>
                <a:gd name="connsiteX29" fmla="*/ 2238964 w 7073344"/>
                <a:gd name="connsiteY29" fmla="*/ 508705 h 1787386"/>
                <a:gd name="connsiteX30" fmla="*/ 2049921 w 7073344"/>
                <a:gd name="connsiteY30" fmla="*/ 672606 h 1787386"/>
                <a:gd name="connsiteX31" fmla="*/ 1884756 w 7073344"/>
                <a:gd name="connsiteY31" fmla="*/ 980957 h 1787386"/>
                <a:gd name="connsiteX32" fmla="*/ 1604688 w 7073344"/>
                <a:gd name="connsiteY32" fmla="*/ 1283678 h 1787386"/>
                <a:gd name="connsiteX33" fmla="*/ 1595321 w 7073344"/>
                <a:gd name="connsiteY33" fmla="*/ 1289969 h 1787386"/>
                <a:gd name="connsiteX34" fmla="*/ 1309448 w 7073344"/>
                <a:gd name="connsiteY34" fmla="*/ 1372251 h 1787386"/>
                <a:gd name="connsiteX35" fmla="*/ 869228 w 7073344"/>
                <a:gd name="connsiteY35" fmla="*/ 1458921 h 1787386"/>
                <a:gd name="connsiteX36" fmla="*/ 0 w 7073344"/>
                <a:gd name="connsiteY36" fmla="*/ 1787386 h 1787386"/>
                <a:gd name="connsiteX37" fmla="*/ 0 w 7073344"/>
                <a:gd name="connsiteY37" fmla="*/ 1127309 h 1787386"/>
                <a:gd name="connsiteX38" fmla="*/ 879254 w 7073344"/>
                <a:gd name="connsiteY38" fmla="*/ 965891 h 1787386"/>
                <a:gd name="connsiteX39" fmla="*/ 1178847 w 7073344"/>
                <a:gd name="connsiteY39" fmla="*/ 815151 h 1787386"/>
                <a:gd name="connsiteX40" fmla="*/ 1611548 w 7073344"/>
                <a:gd name="connsiteY40" fmla="*/ 414503 h 1787386"/>
                <a:gd name="connsiteX41" fmla="*/ 2107702 w 7073344"/>
                <a:gd name="connsiteY41" fmla="*/ 94811 h 1787386"/>
                <a:gd name="connsiteX42" fmla="*/ 2416134 w 7073344"/>
                <a:gd name="connsiteY42" fmla="*/ 2513 h 178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073344" h="1787386">
                  <a:moveTo>
                    <a:pt x="4292975" y="30"/>
                  </a:moveTo>
                  <a:lnTo>
                    <a:pt x="4657278" y="2513"/>
                  </a:lnTo>
                  <a:cubicBezTo>
                    <a:pt x="4771016" y="3175"/>
                    <a:pt x="4868920" y="32645"/>
                    <a:pt x="4965637" y="94811"/>
                  </a:cubicBezTo>
                  <a:lnTo>
                    <a:pt x="5461754" y="414503"/>
                  </a:lnTo>
                  <a:lnTo>
                    <a:pt x="5894537" y="815151"/>
                  </a:lnTo>
                  <a:cubicBezTo>
                    <a:pt x="5979247" y="893708"/>
                    <a:pt x="6082956" y="945859"/>
                    <a:pt x="6194055" y="965891"/>
                  </a:cubicBezTo>
                  <a:lnTo>
                    <a:pt x="7073344" y="1127309"/>
                  </a:lnTo>
                  <a:lnTo>
                    <a:pt x="7073344" y="1787386"/>
                  </a:lnTo>
                  <a:lnTo>
                    <a:pt x="6204083" y="1458921"/>
                  </a:lnTo>
                  <a:cubicBezTo>
                    <a:pt x="6057755" y="1395512"/>
                    <a:pt x="5922114" y="1368526"/>
                    <a:pt x="5763911" y="1372251"/>
                  </a:cubicBezTo>
                  <a:cubicBezTo>
                    <a:pt x="5664687" y="1374735"/>
                    <a:pt x="5569158" y="1347169"/>
                    <a:pt x="5478115" y="1289969"/>
                  </a:cubicBezTo>
                  <a:lnTo>
                    <a:pt x="5468747" y="1283678"/>
                  </a:lnTo>
                  <a:cubicBezTo>
                    <a:pt x="5346301" y="1207108"/>
                    <a:pt x="5258293" y="1111581"/>
                    <a:pt x="5188626" y="980957"/>
                  </a:cubicBezTo>
                  <a:lnTo>
                    <a:pt x="5023429" y="672606"/>
                  </a:lnTo>
                  <a:lnTo>
                    <a:pt x="4834350" y="508705"/>
                  </a:lnTo>
                  <a:cubicBezTo>
                    <a:pt x="4808621" y="486106"/>
                    <a:pt x="4794239" y="456554"/>
                    <a:pt x="4792259" y="420794"/>
                  </a:cubicBezTo>
                  <a:cubicBezTo>
                    <a:pt x="4791072" y="400678"/>
                    <a:pt x="4794766" y="381805"/>
                    <a:pt x="4802419" y="364918"/>
                  </a:cubicBezTo>
                  <a:lnTo>
                    <a:pt x="4735786" y="319638"/>
                  </a:lnTo>
                  <a:lnTo>
                    <a:pt x="4421755" y="260617"/>
                  </a:lnTo>
                  <a:cubicBezTo>
                    <a:pt x="4330052" y="243068"/>
                    <a:pt x="4258537" y="176514"/>
                    <a:pt x="4230829" y="87941"/>
                  </a:cubicBezTo>
                  <a:cubicBezTo>
                    <a:pt x="4223308" y="67163"/>
                    <a:pt x="4226474" y="45806"/>
                    <a:pt x="4238350" y="28257"/>
                  </a:cubicBezTo>
                  <a:cubicBezTo>
                    <a:pt x="4250884" y="10046"/>
                    <a:pt x="4271732" y="-633"/>
                    <a:pt x="4292975" y="30"/>
                  </a:cubicBezTo>
                  <a:close/>
                  <a:moveTo>
                    <a:pt x="2780368" y="30"/>
                  </a:moveTo>
                  <a:cubicBezTo>
                    <a:pt x="2801739" y="-633"/>
                    <a:pt x="2822450" y="10046"/>
                    <a:pt x="2835115" y="28257"/>
                  </a:cubicBezTo>
                  <a:cubicBezTo>
                    <a:pt x="2846988" y="45806"/>
                    <a:pt x="2849494" y="67163"/>
                    <a:pt x="2842634" y="87941"/>
                  </a:cubicBezTo>
                  <a:cubicBezTo>
                    <a:pt x="2814931" y="176514"/>
                    <a:pt x="2743298" y="243068"/>
                    <a:pt x="2651613" y="260617"/>
                  </a:cubicBezTo>
                  <a:lnTo>
                    <a:pt x="2337641" y="319638"/>
                  </a:lnTo>
                  <a:lnTo>
                    <a:pt x="2271021" y="364918"/>
                  </a:lnTo>
                  <a:cubicBezTo>
                    <a:pt x="2278540" y="381805"/>
                    <a:pt x="2282366" y="400678"/>
                    <a:pt x="2281047" y="420794"/>
                  </a:cubicBezTo>
                  <a:cubicBezTo>
                    <a:pt x="2279200" y="456554"/>
                    <a:pt x="2264820" y="486106"/>
                    <a:pt x="2238964" y="508705"/>
                  </a:cubicBezTo>
                  <a:lnTo>
                    <a:pt x="2049921" y="672606"/>
                  </a:lnTo>
                  <a:lnTo>
                    <a:pt x="1884756" y="980957"/>
                  </a:lnTo>
                  <a:cubicBezTo>
                    <a:pt x="1815102" y="1111581"/>
                    <a:pt x="1727110" y="1207108"/>
                    <a:pt x="1604688" y="1283678"/>
                  </a:cubicBezTo>
                  <a:lnTo>
                    <a:pt x="1595321" y="1289969"/>
                  </a:lnTo>
                  <a:cubicBezTo>
                    <a:pt x="1504164" y="1347169"/>
                    <a:pt x="1408785" y="1374735"/>
                    <a:pt x="1309448" y="1372251"/>
                  </a:cubicBezTo>
                  <a:cubicBezTo>
                    <a:pt x="1151275" y="1368526"/>
                    <a:pt x="1015528" y="1395512"/>
                    <a:pt x="869228" y="1458921"/>
                  </a:cubicBezTo>
                  <a:lnTo>
                    <a:pt x="0" y="1787386"/>
                  </a:lnTo>
                  <a:lnTo>
                    <a:pt x="0" y="1127309"/>
                  </a:lnTo>
                  <a:lnTo>
                    <a:pt x="879254" y="965891"/>
                  </a:lnTo>
                  <a:cubicBezTo>
                    <a:pt x="990463" y="945859"/>
                    <a:pt x="1094021" y="893708"/>
                    <a:pt x="1178847" y="815151"/>
                  </a:cubicBezTo>
                  <a:lnTo>
                    <a:pt x="1611548" y="414503"/>
                  </a:lnTo>
                  <a:lnTo>
                    <a:pt x="2107702" y="94811"/>
                  </a:lnTo>
                  <a:cubicBezTo>
                    <a:pt x="2204532" y="32645"/>
                    <a:pt x="2302418" y="3175"/>
                    <a:pt x="2416134" y="2513"/>
                  </a:cubicBezTo>
                  <a:close/>
                </a:path>
              </a:pathLst>
            </a:custGeom>
            <a:solidFill>
              <a:srgbClr val="AB7959"/>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grpSp>
        <p:nvGrpSpPr>
          <p:cNvPr id="36" name="Group 35">
            <a:extLst>
              <a:ext uri="{FF2B5EF4-FFF2-40B4-BE49-F238E27FC236}">
                <a16:creationId xmlns:a16="http://schemas.microsoft.com/office/drawing/2014/main" id="{C3406F61-1AAA-9A10-3F95-38E21C567C91}"/>
              </a:ext>
            </a:extLst>
          </p:cNvPr>
          <p:cNvGrpSpPr/>
          <p:nvPr/>
        </p:nvGrpSpPr>
        <p:grpSpPr>
          <a:xfrm>
            <a:off x="1694943" y="1912064"/>
            <a:ext cx="4381952" cy="782232"/>
            <a:chOff x="2559333" y="1015457"/>
            <a:chExt cx="7070649" cy="1343529"/>
          </a:xfrm>
        </p:grpSpPr>
        <p:sp>
          <p:nvSpPr>
            <p:cNvPr id="37" name="Shape">
              <a:extLst>
                <a:ext uri="{FF2B5EF4-FFF2-40B4-BE49-F238E27FC236}">
                  <a16:creationId xmlns:a16="http://schemas.microsoft.com/office/drawing/2014/main" id="{418CECB8-9416-4408-881B-92D22E059067}"/>
                </a:ext>
              </a:extLst>
            </p:cNvPr>
            <p:cNvSpPr/>
            <p:nvPr/>
          </p:nvSpPr>
          <p:spPr>
            <a:xfrm>
              <a:off x="4631879" y="1731427"/>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170" y="14936"/>
                  </a:moveTo>
                  <a:lnTo>
                    <a:pt x="10588" y="14456"/>
                  </a:lnTo>
                  <a:lnTo>
                    <a:pt x="16312" y="19991"/>
                  </a:lnTo>
                  <a:cubicBezTo>
                    <a:pt x="17986" y="21600"/>
                    <a:pt x="19805" y="20838"/>
                    <a:pt x="21127" y="18155"/>
                  </a:cubicBezTo>
                  <a:cubicBezTo>
                    <a:pt x="21442" y="17506"/>
                    <a:pt x="21600" y="16631"/>
                    <a:pt x="21564" y="15614"/>
                  </a:cubicBezTo>
                  <a:cubicBezTo>
                    <a:pt x="21539" y="14626"/>
                    <a:pt x="21333" y="13779"/>
                    <a:pt x="20981" y="13271"/>
                  </a:cubicBezTo>
                  <a:lnTo>
                    <a:pt x="14954" y="4264"/>
                  </a:lnTo>
                  <a:cubicBezTo>
                    <a:pt x="13074" y="1468"/>
                    <a:pt x="11194" y="141"/>
                    <a:pt x="8987" y="113"/>
                  </a:cubicBezTo>
                  <a:lnTo>
                    <a:pt x="0" y="0"/>
                  </a:lnTo>
                  <a:lnTo>
                    <a:pt x="170" y="14936"/>
                  </a:lnTo>
                  <a:close/>
                </a:path>
              </a:pathLst>
            </a:custGeom>
            <a:solidFill>
              <a:srgbClr val="927059"/>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8" name="Shape">
              <a:extLst>
                <a:ext uri="{FF2B5EF4-FFF2-40B4-BE49-F238E27FC236}">
                  <a16:creationId xmlns:a16="http://schemas.microsoft.com/office/drawing/2014/main" id="{FE2177FB-3726-7832-9151-007E36DB7E95}"/>
                </a:ext>
              </a:extLst>
            </p:cNvPr>
            <p:cNvSpPr/>
            <p:nvPr/>
          </p:nvSpPr>
          <p:spPr>
            <a:xfrm>
              <a:off x="4814012" y="1750269"/>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170" y="14908"/>
                  </a:moveTo>
                  <a:lnTo>
                    <a:pt x="10588" y="14456"/>
                  </a:lnTo>
                  <a:lnTo>
                    <a:pt x="16312" y="19991"/>
                  </a:lnTo>
                  <a:cubicBezTo>
                    <a:pt x="17986" y="21600"/>
                    <a:pt x="19805" y="20838"/>
                    <a:pt x="21127" y="18155"/>
                  </a:cubicBezTo>
                  <a:cubicBezTo>
                    <a:pt x="21442" y="17506"/>
                    <a:pt x="21600" y="16631"/>
                    <a:pt x="21564" y="15614"/>
                  </a:cubicBezTo>
                  <a:cubicBezTo>
                    <a:pt x="21539" y="14626"/>
                    <a:pt x="21321" y="13779"/>
                    <a:pt x="20981" y="13271"/>
                  </a:cubicBezTo>
                  <a:lnTo>
                    <a:pt x="14954" y="4264"/>
                  </a:lnTo>
                  <a:cubicBezTo>
                    <a:pt x="13074" y="1468"/>
                    <a:pt x="11194" y="141"/>
                    <a:pt x="8987" y="113"/>
                  </a:cubicBezTo>
                  <a:lnTo>
                    <a:pt x="0" y="0"/>
                  </a:lnTo>
                  <a:lnTo>
                    <a:pt x="170" y="14908"/>
                  </a:lnTo>
                  <a:close/>
                </a:path>
              </a:pathLst>
            </a:custGeom>
            <a:solidFill>
              <a:srgbClr val="AE85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39" name="Shape">
              <a:extLst>
                <a:ext uri="{FF2B5EF4-FFF2-40B4-BE49-F238E27FC236}">
                  <a16:creationId xmlns:a16="http://schemas.microsoft.com/office/drawing/2014/main" id="{1F29CA33-3181-2474-CA07-DCB4B40ED0DD}"/>
                </a:ext>
              </a:extLst>
            </p:cNvPr>
            <p:cNvSpPr/>
            <p:nvPr/>
          </p:nvSpPr>
          <p:spPr>
            <a:xfrm>
              <a:off x="5040108" y="1756549"/>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170" y="14908"/>
                  </a:moveTo>
                  <a:lnTo>
                    <a:pt x="10588" y="14456"/>
                  </a:lnTo>
                  <a:lnTo>
                    <a:pt x="16312" y="19991"/>
                  </a:lnTo>
                  <a:cubicBezTo>
                    <a:pt x="17986" y="21600"/>
                    <a:pt x="19805" y="20838"/>
                    <a:pt x="21127" y="18155"/>
                  </a:cubicBezTo>
                  <a:cubicBezTo>
                    <a:pt x="21442" y="17506"/>
                    <a:pt x="21600" y="16631"/>
                    <a:pt x="21564" y="15614"/>
                  </a:cubicBezTo>
                  <a:cubicBezTo>
                    <a:pt x="21539" y="14626"/>
                    <a:pt x="21333" y="13779"/>
                    <a:pt x="20981" y="13271"/>
                  </a:cubicBezTo>
                  <a:lnTo>
                    <a:pt x="14954" y="4264"/>
                  </a:lnTo>
                  <a:cubicBezTo>
                    <a:pt x="13074" y="1468"/>
                    <a:pt x="11194" y="141"/>
                    <a:pt x="8987" y="113"/>
                  </a:cubicBezTo>
                  <a:lnTo>
                    <a:pt x="0" y="0"/>
                  </a:lnTo>
                  <a:lnTo>
                    <a:pt x="170" y="14908"/>
                  </a:lnTo>
                  <a:close/>
                </a:path>
              </a:pathLst>
            </a:custGeom>
            <a:solidFill>
              <a:srgbClr val="C0937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0" name="Shape">
              <a:extLst>
                <a:ext uri="{FF2B5EF4-FFF2-40B4-BE49-F238E27FC236}">
                  <a16:creationId xmlns:a16="http://schemas.microsoft.com/office/drawing/2014/main" id="{179D9400-2178-3956-1BB1-0A6CE385E0C7}"/>
                </a:ext>
              </a:extLst>
            </p:cNvPr>
            <p:cNvSpPr/>
            <p:nvPr/>
          </p:nvSpPr>
          <p:spPr>
            <a:xfrm>
              <a:off x="6446927" y="1731427"/>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21399" y="14936"/>
                  </a:moveTo>
                  <a:lnTo>
                    <a:pt x="10981" y="14456"/>
                  </a:lnTo>
                  <a:lnTo>
                    <a:pt x="5257" y="19991"/>
                  </a:lnTo>
                  <a:cubicBezTo>
                    <a:pt x="3583" y="21600"/>
                    <a:pt x="1764" y="20838"/>
                    <a:pt x="442" y="18155"/>
                  </a:cubicBezTo>
                  <a:cubicBezTo>
                    <a:pt x="127" y="17506"/>
                    <a:pt x="-31" y="16631"/>
                    <a:pt x="5" y="15614"/>
                  </a:cubicBezTo>
                  <a:cubicBezTo>
                    <a:pt x="30" y="14626"/>
                    <a:pt x="236" y="13779"/>
                    <a:pt x="588" y="13271"/>
                  </a:cubicBezTo>
                  <a:lnTo>
                    <a:pt x="6615" y="4264"/>
                  </a:lnTo>
                  <a:cubicBezTo>
                    <a:pt x="8495" y="1468"/>
                    <a:pt x="10375" y="141"/>
                    <a:pt x="12582" y="113"/>
                  </a:cubicBezTo>
                  <a:lnTo>
                    <a:pt x="21569" y="0"/>
                  </a:lnTo>
                  <a:lnTo>
                    <a:pt x="21399" y="14936"/>
                  </a:lnTo>
                  <a:close/>
                </a:path>
              </a:pathLst>
            </a:custGeom>
            <a:solidFill>
              <a:srgbClr val="927059"/>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1" name="Shape">
              <a:extLst>
                <a:ext uri="{FF2B5EF4-FFF2-40B4-BE49-F238E27FC236}">
                  <a16:creationId xmlns:a16="http://schemas.microsoft.com/office/drawing/2014/main" id="{3191DE9D-4798-A450-1F36-9945ADB2EAE7}"/>
                </a:ext>
              </a:extLst>
            </p:cNvPr>
            <p:cNvSpPr/>
            <p:nvPr/>
          </p:nvSpPr>
          <p:spPr>
            <a:xfrm>
              <a:off x="6264794" y="1750269"/>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21399" y="14908"/>
                  </a:moveTo>
                  <a:lnTo>
                    <a:pt x="10981" y="14456"/>
                  </a:lnTo>
                  <a:lnTo>
                    <a:pt x="5257" y="19991"/>
                  </a:lnTo>
                  <a:cubicBezTo>
                    <a:pt x="3583" y="21600"/>
                    <a:pt x="1764" y="20838"/>
                    <a:pt x="442" y="18155"/>
                  </a:cubicBezTo>
                  <a:cubicBezTo>
                    <a:pt x="127" y="17506"/>
                    <a:pt x="-31" y="16631"/>
                    <a:pt x="5" y="15614"/>
                  </a:cubicBezTo>
                  <a:cubicBezTo>
                    <a:pt x="30" y="14626"/>
                    <a:pt x="248" y="13779"/>
                    <a:pt x="588" y="13271"/>
                  </a:cubicBezTo>
                  <a:lnTo>
                    <a:pt x="6615" y="4264"/>
                  </a:lnTo>
                  <a:cubicBezTo>
                    <a:pt x="8495" y="1468"/>
                    <a:pt x="10375" y="141"/>
                    <a:pt x="12582" y="113"/>
                  </a:cubicBezTo>
                  <a:lnTo>
                    <a:pt x="21569" y="0"/>
                  </a:lnTo>
                  <a:lnTo>
                    <a:pt x="21399" y="14908"/>
                  </a:lnTo>
                  <a:close/>
                </a:path>
              </a:pathLst>
            </a:custGeom>
            <a:solidFill>
              <a:srgbClr val="AE856A"/>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2" name="Shape">
              <a:extLst>
                <a:ext uri="{FF2B5EF4-FFF2-40B4-BE49-F238E27FC236}">
                  <a16:creationId xmlns:a16="http://schemas.microsoft.com/office/drawing/2014/main" id="{47FF16C5-F365-27C0-10A8-3F52D9719A1E}"/>
                </a:ext>
              </a:extLst>
            </p:cNvPr>
            <p:cNvSpPr/>
            <p:nvPr/>
          </p:nvSpPr>
          <p:spPr>
            <a:xfrm>
              <a:off x="6032418" y="1756549"/>
              <a:ext cx="1116930" cy="463287"/>
            </a:xfrm>
            <a:custGeom>
              <a:avLst/>
              <a:gdLst/>
              <a:ahLst/>
              <a:cxnLst>
                <a:cxn ang="0">
                  <a:pos x="wd2" y="hd2"/>
                </a:cxn>
                <a:cxn ang="5400000">
                  <a:pos x="wd2" y="hd2"/>
                </a:cxn>
                <a:cxn ang="10800000">
                  <a:pos x="wd2" y="hd2"/>
                </a:cxn>
                <a:cxn ang="16200000">
                  <a:pos x="wd2" y="hd2"/>
                </a:cxn>
              </a:cxnLst>
              <a:rect l="0" t="0" r="r" b="b"/>
              <a:pathLst>
                <a:path w="21569" h="20828" extrusionOk="0">
                  <a:moveTo>
                    <a:pt x="21399" y="14908"/>
                  </a:moveTo>
                  <a:lnTo>
                    <a:pt x="10981" y="14456"/>
                  </a:lnTo>
                  <a:lnTo>
                    <a:pt x="5257" y="19991"/>
                  </a:lnTo>
                  <a:cubicBezTo>
                    <a:pt x="3583" y="21600"/>
                    <a:pt x="1764" y="20838"/>
                    <a:pt x="442" y="18155"/>
                  </a:cubicBezTo>
                  <a:cubicBezTo>
                    <a:pt x="127" y="17506"/>
                    <a:pt x="-31" y="16631"/>
                    <a:pt x="5" y="15614"/>
                  </a:cubicBezTo>
                  <a:cubicBezTo>
                    <a:pt x="30" y="14626"/>
                    <a:pt x="236" y="13779"/>
                    <a:pt x="588" y="13271"/>
                  </a:cubicBezTo>
                  <a:lnTo>
                    <a:pt x="6615" y="4264"/>
                  </a:lnTo>
                  <a:cubicBezTo>
                    <a:pt x="8495" y="1468"/>
                    <a:pt x="10375" y="141"/>
                    <a:pt x="12582" y="113"/>
                  </a:cubicBezTo>
                  <a:lnTo>
                    <a:pt x="21569" y="0"/>
                  </a:lnTo>
                  <a:lnTo>
                    <a:pt x="21399" y="14908"/>
                  </a:lnTo>
                  <a:close/>
                </a:path>
              </a:pathLst>
            </a:custGeom>
            <a:solidFill>
              <a:srgbClr val="C09375"/>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sp>
          <p:nvSpPr>
            <p:cNvPr id="43" name="Freeform: Shape 91">
              <a:extLst>
                <a:ext uri="{FF2B5EF4-FFF2-40B4-BE49-F238E27FC236}">
                  <a16:creationId xmlns:a16="http://schemas.microsoft.com/office/drawing/2014/main" id="{373270C0-570F-27CE-4042-48B7B547D8AA}"/>
                </a:ext>
              </a:extLst>
            </p:cNvPr>
            <p:cNvSpPr/>
            <p:nvPr/>
          </p:nvSpPr>
          <p:spPr>
            <a:xfrm>
              <a:off x="2559333" y="1015457"/>
              <a:ext cx="7070649" cy="1343529"/>
            </a:xfrm>
            <a:custGeom>
              <a:avLst/>
              <a:gdLst>
                <a:gd name="connsiteX0" fmla="*/ 0 w 7070649"/>
                <a:gd name="connsiteY0" fmla="*/ 0 h 1343529"/>
                <a:gd name="connsiteX1" fmla="*/ 1416800 w 7070649"/>
                <a:gd name="connsiteY1" fmla="*/ 662601 h 1343529"/>
                <a:gd name="connsiteX2" fmla="*/ 1759110 w 7070649"/>
                <a:gd name="connsiteY2" fmla="*/ 707776 h 1343529"/>
                <a:gd name="connsiteX3" fmla="*/ 2319971 w 7070649"/>
                <a:gd name="connsiteY3" fmla="*/ 607955 h 1343529"/>
                <a:gd name="connsiteX4" fmla="*/ 2901568 w 7070649"/>
                <a:gd name="connsiteY4" fmla="*/ 610448 h 1343529"/>
                <a:gd name="connsiteX5" fmla="*/ 3210634 w 7070649"/>
                <a:gd name="connsiteY5" fmla="*/ 702791 h 1343529"/>
                <a:gd name="connsiteX6" fmla="*/ 3521511 w 7070649"/>
                <a:gd name="connsiteY6" fmla="*/ 902493 h 1343529"/>
                <a:gd name="connsiteX7" fmla="*/ 3535325 w 7070649"/>
                <a:gd name="connsiteY7" fmla="*/ 916579 h 1343529"/>
                <a:gd name="connsiteX8" fmla="*/ 3549140 w 7070649"/>
                <a:gd name="connsiteY8" fmla="*/ 902493 h 1343529"/>
                <a:gd name="connsiteX9" fmla="*/ 3860016 w 7070649"/>
                <a:gd name="connsiteY9" fmla="*/ 702791 h 1343529"/>
                <a:gd name="connsiteX10" fmla="*/ 4169082 w 7070649"/>
                <a:gd name="connsiteY10" fmla="*/ 610448 h 1343529"/>
                <a:gd name="connsiteX11" fmla="*/ 4750679 w 7070649"/>
                <a:gd name="connsiteY11" fmla="*/ 607955 h 1343529"/>
                <a:gd name="connsiteX12" fmla="*/ 5311540 w 7070649"/>
                <a:gd name="connsiteY12" fmla="*/ 707776 h 1343529"/>
                <a:gd name="connsiteX13" fmla="*/ 5653850 w 7070649"/>
                <a:gd name="connsiteY13" fmla="*/ 662601 h 1343529"/>
                <a:gd name="connsiteX14" fmla="*/ 7070649 w 7070649"/>
                <a:gd name="connsiteY14" fmla="*/ 0 h 1343529"/>
                <a:gd name="connsiteX15" fmla="*/ 7070649 w 7070649"/>
                <a:gd name="connsiteY15" fmla="*/ 742981 h 1343529"/>
                <a:gd name="connsiteX16" fmla="*/ 6004223 w 7070649"/>
                <a:gd name="connsiteY16" fmla="*/ 1046927 h 1343529"/>
                <a:gd name="connsiteX17" fmla="*/ 5828296 w 7070649"/>
                <a:gd name="connsiteY17" fmla="*/ 1100950 h 1343529"/>
                <a:gd name="connsiteX18" fmla="*/ 5486645 w 7070649"/>
                <a:gd name="connsiteY18" fmla="*/ 1255478 h 1343529"/>
                <a:gd name="connsiteX19" fmla="*/ 5202758 w 7070649"/>
                <a:gd name="connsiteY19" fmla="*/ 1343397 h 1343529"/>
                <a:gd name="connsiteX20" fmla="*/ 5191567 w 7070649"/>
                <a:gd name="connsiteY20" fmla="*/ 1343397 h 1343529"/>
                <a:gd name="connsiteX21" fmla="*/ 4801532 w 7070649"/>
                <a:gd name="connsiteY21" fmla="*/ 1241022 h 1343529"/>
                <a:gd name="connsiteX22" fmla="*/ 4506290 w 7070649"/>
                <a:gd name="connsiteY22" fmla="*/ 1070169 h 1343529"/>
                <a:gd name="connsiteX23" fmla="*/ 4263217 w 7070649"/>
                <a:gd name="connsiteY23" fmla="*/ 1035026 h 1343529"/>
                <a:gd name="connsiteX24" fmla="*/ 4183564 w 7070649"/>
                <a:gd name="connsiteY24" fmla="*/ 983496 h 1343529"/>
                <a:gd name="connsiteX25" fmla="*/ 4163487 w 7070649"/>
                <a:gd name="connsiteY25" fmla="*/ 930096 h 1343529"/>
                <a:gd name="connsiteX26" fmla="*/ 4084328 w 7070649"/>
                <a:gd name="connsiteY26" fmla="*/ 928850 h 1343529"/>
                <a:gd name="connsiteX27" fmla="*/ 3787769 w 7070649"/>
                <a:gd name="connsiteY27" fmla="*/ 1051974 h 1343529"/>
                <a:gd name="connsiteX28" fmla="*/ 3538443 w 7070649"/>
                <a:gd name="connsiteY28" fmla="*/ 1011161 h 1343529"/>
                <a:gd name="connsiteX29" fmla="*/ 3535326 w 7070649"/>
                <a:gd name="connsiteY29" fmla="*/ 1006616 h 1343529"/>
                <a:gd name="connsiteX30" fmla="*/ 3532208 w 7070649"/>
                <a:gd name="connsiteY30" fmla="*/ 1011161 h 1343529"/>
                <a:gd name="connsiteX31" fmla="*/ 3282881 w 7070649"/>
                <a:gd name="connsiteY31" fmla="*/ 1051974 h 1343529"/>
                <a:gd name="connsiteX32" fmla="*/ 2986323 w 7070649"/>
                <a:gd name="connsiteY32" fmla="*/ 928850 h 1343529"/>
                <a:gd name="connsiteX33" fmla="*/ 2907164 w 7070649"/>
                <a:gd name="connsiteY33" fmla="*/ 930096 h 1343529"/>
                <a:gd name="connsiteX34" fmla="*/ 2887086 w 7070649"/>
                <a:gd name="connsiteY34" fmla="*/ 983496 h 1343529"/>
                <a:gd name="connsiteX35" fmla="*/ 2807433 w 7070649"/>
                <a:gd name="connsiteY35" fmla="*/ 1035026 h 1343529"/>
                <a:gd name="connsiteX36" fmla="*/ 2564360 w 7070649"/>
                <a:gd name="connsiteY36" fmla="*/ 1070169 h 1343529"/>
                <a:gd name="connsiteX37" fmla="*/ 2269118 w 7070649"/>
                <a:gd name="connsiteY37" fmla="*/ 1241022 h 1343529"/>
                <a:gd name="connsiteX38" fmla="*/ 1879083 w 7070649"/>
                <a:gd name="connsiteY38" fmla="*/ 1343397 h 1343529"/>
                <a:gd name="connsiteX39" fmla="*/ 1867892 w 7070649"/>
                <a:gd name="connsiteY39" fmla="*/ 1343397 h 1343529"/>
                <a:gd name="connsiteX40" fmla="*/ 1584005 w 7070649"/>
                <a:gd name="connsiteY40" fmla="*/ 1255478 h 1343529"/>
                <a:gd name="connsiteX41" fmla="*/ 1242354 w 7070649"/>
                <a:gd name="connsiteY41" fmla="*/ 1100950 h 1343529"/>
                <a:gd name="connsiteX42" fmla="*/ 1066426 w 7070649"/>
                <a:gd name="connsiteY42" fmla="*/ 1046927 h 1343529"/>
                <a:gd name="connsiteX43" fmla="*/ 0 w 7070649"/>
                <a:gd name="connsiteY43" fmla="*/ 742981 h 134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070649" h="1343529">
                  <a:moveTo>
                    <a:pt x="0" y="0"/>
                  </a:moveTo>
                  <a:lnTo>
                    <a:pt x="1416800" y="662601"/>
                  </a:lnTo>
                  <a:cubicBezTo>
                    <a:pt x="1524266" y="712823"/>
                    <a:pt x="1643580" y="728525"/>
                    <a:pt x="1759110" y="707776"/>
                  </a:cubicBezTo>
                  <a:lnTo>
                    <a:pt x="2319971" y="607955"/>
                  </a:lnTo>
                  <a:lnTo>
                    <a:pt x="2901568" y="610448"/>
                  </a:lnTo>
                  <a:cubicBezTo>
                    <a:pt x="3015946" y="611071"/>
                    <a:pt x="3113208" y="640606"/>
                    <a:pt x="3210634" y="702791"/>
                  </a:cubicBezTo>
                  <a:lnTo>
                    <a:pt x="3521511" y="902493"/>
                  </a:lnTo>
                  <a:lnTo>
                    <a:pt x="3535325" y="916579"/>
                  </a:lnTo>
                  <a:lnTo>
                    <a:pt x="3549140" y="902493"/>
                  </a:lnTo>
                  <a:lnTo>
                    <a:pt x="3860016" y="702791"/>
                  </a:lnTo>
                  <a:cubicBezTo>
                    <a:pt x="3957443" y="640606"/>
                    <a:pt x="4054705" y="611071"/>
                    <a:pt x="4169082" y="610448"/>
                  </a:cubicBezTo>
                  <a:lnTo>
                    <a:pt x="4750679" y="607955"/>
                  </a:lnTo>
                  <a:lnTo>
                    <a:pt x="5311540" y="707776"/>
                  </a:lnTo>
                  <a:cubicBezTo>
                    <a:pt x="5427070" y="728525"/>
                    <a:pt x="5546384" y="712823"/>
                    <a:pt x="5653850" y="662601"/>
                  </a:cubicBezTo>
                  <a:lnTo>
                    <a:pt x="7070649" y="0"/>
                  </a:lnTo>
                  <a:lnTo>
                    <a:pt x="7070649" y="742981"/>
                  </a:lnTo>
                  <a:lnTo>
                    <a:pt x="6004223" y="1046927"/>
                  </a:lnTo>
                  <a:cubicBezTo>
                    <a:pt x="5947117" y="1068922"/>
                    <a:pt x="5888035" y="1086494"/>
                    <a:pt x="5828296" y="1100950"/>
                  </a:cubicBezTo>
                  <a:cubicBezTo>
                    <a:pt x="5705196" y="1130484"/>
                    <a:pt x="5597237" y="1180083"/>
                    <a:pt x="5486645" y="1255478"/>
                  </a:cubicBezTo>
                  <a:cubicBezTo>
                    <a:pt x="5403865" y="1311992"/>
                    <a:pt x="5308413" y="1341465"/>
                    <a:pt x="5202758" y="1343397"/>
                  </a:cubicBezTo>
                  <a:lnTo>
                    <a:pt x="5191567" y="1343397"/>
                  </a:lnTo>
                  <a:cubicBezTo>
                    <a:pt x="5048883" y="1345889"/>
                    <a:pt x="4926442" y="1313239"/>
                    <a:pt x="4801532" y="1241022"/>
                  </a:cubicBezTo>
                  <a:lnTo>
                    <a:pt x="4506290" y="1070169"/>
                  </a:lnTo>
                  <a:lnTo>
                    <a:pt x="4263217" y="1035026"/>
                  </a:lnTo>
                  <a:cubicBezTo>
                    <a:pt x="4229974" y="1029979"/>
                    <a:pt x="4202984" y="1013031"/>
                    <a:pt x="4183564" y="983496"/>
                  </a:cubicBezTo>
                  <a:cubicBezTo>
                    <a:pt x="4172867" y="966548"/>
                    <a:pt x="4165955" y="948976"/>
                    <a:pt x="4163487" y="930096"/>
                  </a:cubicBezTo>
                  <a:lnTo>
                    <a:pt x="4084328" y="928850"/>
                  </a:lnTo>
                  <a:lnTo>
                    <a:pt x="3787769" y="1051974"/>
                  </a:lnTo>
                  <a:cubicBezTo>
                    <a:pt x="3701204" y="1087740"/>
                    <a:pt x="3606905" y="1070792"/>
                    <a:pt x="3538443" y="1011161"/>
                  </a:cubicBezTo>
                  <a:lnTo>
                    <a:pt x="3535326" y="1006616"/>
                  </a:lnTo>
                  <a:lnTo>
                    <a:pt x="3532208" y="1011161"/>
                  </a:lnTo>
                  <a:cubicBezTo>
                    <a:pt x="3463746" y="1070792"/>
                    <a:pt x="3369446" y="1087740"/>
                    <a:pt x="3282881" y="1051974"/>
                  </a:cubicBezTo>
                  <a:lnTo>
                    <a:pt x="2986323" y="928850"/>
                  </a:lnTo>
                  <a:lnTo>
                    <a:pt x="2907164" y="930096"/>
                  </a:lnTo>
                  <a:cubicBezTo>
                    <a:pt x="2904695" y="948976"/>
                    <a:pt x="2897783" y="966548"/>
                    <a:pt x="2887086" y="983496"/>
                  </a:cubicBezTo>
                  <a:cubicBezTo>
                    <a:pt x="2867666" y="1013031"/>
                    <a:pt x="2840676" y="1029979"/>
                    <a:pt x="2807433" y="1035026"/>
                  </a:cubicBezTo>
                  <a:lnTo>
                    <a:pt x="2564360" y="1070169"/>
                  </a:lnTo>
                  <a:lnTo>
                    <a:pt x="2269118" y="1241022"/>
                  </a:lnTo>
                  <a:cubicBezTo>
                    <a:pt x="2144208" y="1313239"/>
                    <a:pt x="2021767" y="1345889"/>
                    <a:pt x="1879083" y="1343397"/>
                  </a:cubicBezTo>
                  <a:lnTo>
                    <a:pt x="1867892" y="1343397"/>
                  </a:lnTo>
                  <a:cubicBezTo>
                    <a:pt x="1762237" y="1341465"/>
                    <a:pt x="1666785" y="1311992"/>
                    <a:pt x="1584005" y="1255478"/>
                  </a:cubicBezTo>
                  <a:cubicBezTo>
                    <a:pt x="1473413" y="1180083"/>
                    <a:pt x="1365454" y="1130484"/>
                    <a:pt x="1242354" y="1100950"/>
                  </a:cubicBezTo>
                  <a:cubicBezTo>
                    <a:pt x="1182614" y="1086494"/>
                    <a:pt x="1123533" y="1068922"/>
                    <a:pt x="1066426" y="1046927"/>
                  </a:cubicBezTo>
                  <a:lnTo>
                    <a:pt x="0" y="742981"/>
                  </a:lnTo>
                  <a:close/>
                </a:path>
              </a:pathLst>
            </a:custGeom>
            <a:solidFill>
              <a:srgbClr val="D9B497"/>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sz="2250"/>
            </a:p>
          </p:txBody>
        </p:sp>
      </p:grpSp>
      <p:grpSp>
        <p:nvGrpSpPr>
          <p:cNvPr id="44" name="Group 43">
            <a:extLst>
              <a:ext uri="{FF2B5EF4-FFF2-40B4-BE49-F238E27FC236}">
                <a16:creationId xmlns:a16="http://schemas.microsoft.com/office/drawing/2014/main" id="{E5ADAEDA-63B1-C8B0-0CD6-7E50089DDC40}"/>
              </a:ext>
            </a:extLst>
          </p:cNvPr>
          <p:cNvGrpSpPr/>
          <p:nvPr/>
        </p:nvGrpSpPr>
        <p:grpSpPr>
          <a:xfrm>
            <a:off x="2814129" y="703394"/>
            <a:ext cx="2194560" cy="1237867"/>
            <a:chOff x="255548" y="1465256"/>
            <a:chExt cx="2194560" cy="1237867"/>
          </a:xfrm>
        </p:grpSpPr>
        <p:sp>
          <p:nvSpPr>
            <p:cNvPr id="45" name="TextBox 44">
              <a:extLst>
                <a:ext uri="{FF2B5EF4-FFF2-40B4-BE49-F238E27FC236}">
                  <a16:creationId xmlns:a16="http://schemas.microsoft.com/office/drawing/2014/main" id="{033FC335-7DF0-160F-33DE-75A0380E91E2}"/>
                </a:ext>
              </a:extLst>
            </p:cNvPr>
            <p:cNvSpPr txBox="1"/>
            <p:nvPr/>
          </p:nvSpPr>
          <p:spPr>
            <a:xfrm>
              <a:off x="255548" y="1465256"/>
              <a:ext cx="2194560" cy="400110"/>
            </a:xfrm>
            <a:prstGeom prst="rect">
              <a:avLst/>
            </a:prstGeom>
            <a:noFill/>
          </p:spPr>
          <p:txBody>
            <a:bodyPr wrap="square" lIns="0" rIns="0" rtlCol="0" anchor="b">
              <a:spAutoFit/>
            </a:bodyPr>
            <a:lstStyle/>
            <a:p>
              <a:pPr algn="ctr"/>
              <a:r>
                <a:rPr lang="en-US" sz="2000" b="1" noProof="1"/>
                <a:t>Lorem Ipsum</a:t>
              </a:r>
            </a:p>
          </p:txBody>
        </p:sp>
        <p:sp>
          <p:nvSpPr>
            <p:cNvPr id="46" name="TextBox 45">
              <a:extLst>
                <a:ext uri="{FF2B5EF4-FFF2-40B4-BE49-F238E27FC236}">
                  <a16:creationId xmlns:a16="http://schemas.microsoft.com/office/drawing/2014/main" id="{4F6D1938-8B80-129E-A538-714EA3EFFF5E}"/>
                </a:ext>
              </a:extLst>
            </p:cNvPr>
            <p:cNvSpPr txBox="1"/>
            <p:nvPr/>
          </p:nvSpPr>
          <p:spPr>
            <a:xfrm>
              <a:off x="255548" y="1841349"/>
              <a:ext cx="2194560" cy="861774"/>
            </a:xfrm>
            <a:prstGeom prst="rect">
              <a:avLst/>
            </a:prstGeom>
            <a:noFill/>
          </p:spPr>
          <p:txBody>
            <a:bodyPr wrap="square" lIns="0" rIns="0" rtlCol="0" anchor="t">
              <a:spAutoFit/>
            </a:bodyPr>
            <a:lstStyle/>
            <a:p>
              <a:pPr algn="ctr"/>
              <a:r>
                <a:rPr lang="en-US" sz="1000" noProof="1">
                  <a:solidFill>
                    <a:schemeClr val="tx1">
                      <a:lumMod val="65000"/>
                      <a:lumOff val="35000"/>
                    </a:schemeClr>
                  </a:solidFill>
                </a:rPr>
                <a:t>Lorem ipsum dolor sit amet, nibh est. A magna maecenas, quam magna nec quis, lorem nunc. Suspendisse viverra sodales mauris, cras pharetra proin egestas arcu erat dolor, at amet. </a:t>
              </a:r>
            </a:p>
          </p:txBody>
        </p:sp>
      </p:grpSp>
      <p:grpSp>
        <p:nvGrpSpPr>
          <p:cNvPr id="47" name="Group 46">
            <a:extLst>
              <a:ext uri="{FF2B5EF4-FFF2-40B4-BE49-F238E27FC236}">
                <a16:creationId xmlns:a16="http://schemas.microsoft.com/office/drawing/2014/main" id="{97BB6646-5841-2AED-7C0E-3AA4A5812677}"/>
              </a:ext>
            </a:extLst>
          </p:cNvPr>
          <p:cNvGrpSpPr/>
          <p:nvPr/>
        </p:nvGrpSpPr>
        <p:grpSpPr>
          <a:xfrm>
            <a:off x="95505" y="1876985"/>
            <a:ext cx="1475685" cy="1048405"/>
            <a:chOff x="332936" y="2658545"/>
            <a:chExt cx="2926080" cy="1397873"/>
          </a:xfrm>
        </p:grpSpPr>
        <p:sp>
          <p:nvSpPr>
            <p:cNvPr id="48" name="TextBox 47">
              <a:extLst>
                <a:ext uri="{FF2B5EF4-FFF2-40B4-BE49-F238E27FC236}">
                  <a16:creationId xmlns:a16="http://schemas.microsoft.com/office/drawing/2014/main" id="{D20FE4F3-1991-8BDD-AA27-C54DEC00BEB9}"/>
                </a:ext>
              </a:extLst>
            </p:cNvPr>
            <p:cNvSpPr txBox="1"/>
            <p:nvPr/>
          </p:nvSpPr>
          <p:spPr>
            <a:xfrm>
              <a:off x="332936" y="2658545"/>
              <a:ext cx="2926080" cy="430887"/>
            </a:xfrm>
            <a:prstGeom prst="rect">
              <a:avLst/>
            </a:prstGeom>
            <a:noFill/>
          </p:spPr>
          <p:txBody>
            <a:bodyPr wrap="square" lIns="0" rIns="0" rtlCol="0" anchor="b">
              <a:spAutoFit/>
            </a:bodyPr>
            <a:lstStyle/>
            <a:p>
              <a:pPr algn="r"/>
              <a:r>
                <a:rPr lang="en-US" sz="1500" b="1" noProof="1"/>
                <a:t>Lorem Ipsum</a:t>
              </a:r>
            </a:p>
          </p:txBody>
        </p:sp>
        <p:sp>
          <p:nvSpPr>
            <p:cNvPr id="49" name="TextBox 48">
              <a:extLst>
                <a:ext uri="{FF2B5EF4-FFF2-40B4-BE49-F238E27FC236}">
                  <a16:creationId xmlns:a16="http://schemas.microsoft.com/office/drawing/2014/main" id="{31618E5C-8F5B-86FE-F9FC-EC87AFB701E1}"/>
                </a:ext>
              </a:extLst>
            </p:cNvPr>
            <p:cNvSpPr txBox="1"/>
            <p:nvPr/>
          </p:nvSpPr>
          <p:spPr>
            <a:xfrm>
              <a:off x="332936" y="3086922"/>
              <a:ext cx="2926080" cy="969496"/>
            </a:xfrm>
            <a:prstGeom prst="rect">
              <a:avLst/>
            </a:prstGeom>
            <a:noFill/>
          </p:spPr>
          <p:txBody>
            <a:bodyPr wrap="square" lIns="0" rIns="0" rtlCol="0" anchor="t">
              <a:spAutoFit/>
            </a:bodyPr>
            <a:lstStyle/>
            <a:p>
              <a:pPr algn="just"/>
              <a:r>
                <a:rPr lang="en-US" sz="825" noProof="1">
                  <a:solidFill>
                    <a:schemeClr val="tx1">
                      <a:lumMod val="65000"/>
                      <a:lumOff val="35000"/>
                    </a:schemeClr>
                  </a:solidFill>
                </a:rPr>
                <a:t>Lorem ipsum dolor sit amet, nibh est. A magna maecenas, quam magna nec quis, lorem nunc. Suspendisse viverra sodales mauris, cras pharetra proin.</a:t>
              </a:r>
            </a:p>
          </p:txBody>
        </p:sp>
      </p:grpSp>
      <p:grpSp>
        <p:nvGrpSpPr>
          <p:cNvPr id="50" name="Group 49">
            <a:extLst>
              <a:ext uri="{FF2B5EF4-FFF2-40B4-BE49-F238E27FC236}">
                <a16:creationId xmlns:a16="http://schemas.microsoft.com/office/drawing/2014/main" id="{CE4CDE6C-6DE6-AEB3-4BB1-91BDBB926D0A}"/>
              </a:ext>
            </a:extLst>
          </p:cNvPr>
          <p:cNvGrpSpPr/>
          <p:nvPr/>
        </p:nvGrpSpPr>
        <p:grpSpPr>
          <a:xfrm>
            <a:off x="6190777" y="1860329"/>
            <a:ext cx="1475685" cy="1048405"/>
            <a:chOff x="332936" y="2658545"/>
            <a:chExt cx="2926080" cy="1397873"/>
          </a:xfrm>
        </p:grpSpPr>
        <p:sp>
          <p:nvSpPr>
            <p:cNvPr id="51" name="TextBox 50">
              <a:extLst>
                <a:ext uri="{FF2B5EF4-FFF2-40B4-BE49-F238E27FC236}">
                  <a16:creationId xmlns:a16="http://schemas.microsoft.com/office/drawing/2014/main" id="{6813C85A-D208-66B3-849C-26A86626BA56}"/>
                </a:ext>
              </a:extLst>
            </p:cNvPr>
            <p:cNvSpPr txBox="1"/>
            <p:nvPr/>
          </p:nvSpPr>
          <p:spPr>
            <a:xfrm>
              <a:off x="332936" y="2658545"/>
              <a:ext cx="2926080" cy="430887"/>
            </a:xfrm>
            <a:prstGeom prst="rect">
              <a:avLst/>
            </a:prstGeom>
            <a:noFill/>
          </p:spPr>
          <p:txBody>
            <a:bodyPr wrap="square" lIns="0" rIns="0" rtlCol="0" anchor="b">
              <a:spAutoFit/>
            </a:bodyPr>
            <a:lstStyle/>
            <a:p>
              <a:pPr algn="r"/>
              <a:r>
                <a:rPr lang="en-US" sz="1500" b="1" noProof="1"/>
                <a:t>Lorem Ipsum</a:t>
              </a:r>
            </a:p>
          </p:txBody>
        </p:sp>
        <p:sp>
          <p:nvSpPr>
            <p:cNvPr id="52" name="TextBox 51">
              <a:extLst>
                <a:ext uri="{FF2B5EF4-FFF2-40B4-BE49-F238E27FC236}">
                  <a16:creationId xmlns:a16="http://schemas.microsoft.com/office/drawing/2014/main" id="{BEF4AB3D-3BF3-522C-849D-2080F55086E9}"/>
                </a:ext>
              </a:extLst>
            </p:cNvPr>
            <p:cNvSpPr txBox="1"/>
            <p:nvPr/>
          </p:nvSpPr>
          <p:spPr>
            <a:xfrm>
              <a:off x="332936" y="3086922"/>
              <a:ext cx="2926080" cy="969496"/>
            </a:xfrm>
            <a:prstGeom prst="rect">
              <a:avLst/>
            </a:prstGeom>
            <a:noFill/>
          </p:spPr>
          <p:txBody>
            <a:bodyPr wrap="square" lIns="0" rIns="0" rtlCol="0" anchor="t">
              <a:spAutoFit/>
            </a:bodyPr>
            <a:lstStyle/>
            <a:p>
              <a:pPr algn="just"/>
              <a:r>
                <a:rPr lang="en-US" sz="825" noProof="1">
                  <a:solidFill>
                    <a:schemeClr val="tx1">
                      <a:lumMod val="65000"/>
                      <a:lumOff val="35000"/>
                    </a:schemeClr>
                  </a:solidFill>
                </a:rPr>
                <a:t>Lorem ipsum dolor sit amet, nibh est. A magna maecenas, quam magna nec quis, lorem nunc. Suspendisse viverra sodales mauris, cras pharetra proin.</a:t>
              </a:r>
            </a:p>
          </p:txBody>
        </p:sp>
      </p:grpSp>
      <p:grpSp>
        <p:nvGrpSpPr>
          <p:cNvPr id="54" name="Group 53">
            <a:extLst>
              <a:ext uri="{FF2B5EF4-FFF2-40B4-BE49-F238E27FC236}">
                <a16:creationId xmlns:a16="http://schemas.microsoft.com/office/drawing/2014/main" id="{89024B7A-7AE6-E505-A3AB-6149094D93BB}"/>
              </a:ext>
            </a:extLst>
          </p:cNvPr>
          <p:cNvGrpSpPr/>
          <p:nvPr/>
        </p:nvGrpSpPr>
        <p:grpSpPr>
          <a:xfrm>
            <a:off x="90634" y="3353624"/>
            <a:ext cx="1475685" cy="1048405"/>
            <a:chOff x="332936" y="2658545"/>
            <a:chExt cx="2926080" cy="1397873"/>
          </a:xfrm>
        </p:grpSpPr>
        <p:sp>
          <p:nvSpPr>
            <p:cNvPr id="55" name="TextBox 54">
              <a:extLst>
                <a:ext uri="{FF2B5EF4-FFF2-40B4-BE49-F238E27FC236}">
                  <a16:creationId xmlns:a16="http://schemas.microsoft.com/office/drawing/2014/main" id="{A7AA7BAD-3BCB-05DA-EE4C-1372263A0E93}"/>
                </a:ext>
              </a:extLst>
            </p:cNvPr>
            <p:cNvSpPr txBox="1"/>
            <p:nvPr/>
          </p:nvSpPr>
          <p:spPr>
            <a:xfrm>
              <a:off x="332936" y="2658545"/>
              <a:ext cx="2926080" cy="430887"/>
            </a:xfrm>
            <a:prstGeom prst="rect">
              <a:avLst/>
            </a:prstGeom>
            <a:noFill/>
          </p:spPr>
          <p:txBody>
            <a:bodyPr wrap="square" lIns="0" rIns="0" rtlCol="0" anchor="b">
              <a:spAutoFit/>
            </a:bodyPr>
            <a:lstStyle/>
            <a:p>
              <a:pPr algn="r"/>
              <a:r>
                <a:rPr lang="en-US" sz="1500" b="1" noProof="1"/>
                <a:t>Lorem Ipsum</a:t>
              </a:r>
            </a:p>
          </p:txBody>
        </p:sp>
        <p:sp>
          <p:nvSpPr>
            <p:cNvPr id="56" name="TextBox 55">
              <a:extLst>
                <a:ext uri="{FF2B5EF4-FFF2-40B4-BE49-F238E27FC236}">
                  <a16:creationId xmlns:a16="http://schemas.microsoft.com/office/drawing/2014/main" id="{49B58AD1-907A-6802-8B78-9169793DA47B}"/>
                </a:ext>
              </a:extLst>
            </p:cNvPr>
            <p:cNvSpPr txBox="1"/>
            <p:nvPr/>
          </p:nvSpPr>
          <p:spPr>
            <a:xfrm>
              <a:off x="332936" y="3086922"/>
              <a:ext cx="2926080" cy="969496"/>
            </a:xfrm>
            <a:prstGeom prst="rect">
              <a:avLst/>
            </a:prstGeom>
            <a:noFill/>
          </p:spPr>
          <p:txBody>
            <a:bodyPr wrap="square" lIns="0" rIns="0" rtlCol="0" anchor="t">
              <a:spAutoFit/>
            </a:bodyPr>
            <a:lstStyle/>
            <a:p>
              <a:pPr algn="just"/>
              <a:r>
                <a:rPr lang="en-US" sz="825" noProof="1">
                  <a:solidFill>
                    <a:schemeClr val="tx1">
                      <a:lumMod val="65000"/>
                      <a:lumOff val="35000"/>
                    </a:schemeClr>
                  </a:solidFill>
                </a:rPr>
                <a:t>Lorem ipsum dolor sit amet, nibh est. A magna maecenas, quam magna nec quis, lorem nunc. Suspendisse viverra sodales mauris, cras pharetra proin.</a:t>
              </a:r>
            </a:p>
          </p:txBody>
        </p:sp>
      </p:grpSp>
      <p:grpSp>
        <p:nvGrpSpPr>
          <p:cNvPr id="57" name="Group 56">
            <a:extLst>
              <a:ext uri="{FF2B5EF4-FFF2-40B4-BE49-F238E27FC236}">
                <a16:creationId xmlns:a16="http://schemas.microsoft.com/office/drawing/2014/main" id="{C03658DE-41DC-8613-2709-75A7E3137667}"/>
              </a:ext>
            </a:extLst>
          </p:cNvPr>
          <p:cNvGrpSpPr/>
          <p:nvPr/>
        </p:nvGrpSpPr>
        <p:grpSpPr>
          <a:xfrm>
            <a:off x="6200649" y="3334432"/>
            <a:ext cx="1475685" cy="1048405"/>
            <a:chOff x="332936" y="2658545"/>
            <a:chExt cx="2926080" cy="1397873"/>
          </a:xfrm>
        </p:grpSpPr>
        <p:sp>
          <p:nvSpPr>
            <p:cNvPr id="58" name="TextBox 57">
              <a:extLst>
                <a:ext uri="{FF2B5EF4-FFF2-40B4-BE49-F238E27FC236}">
                  <a16:creationId xmlns:a16="http://schemas.microsoft.com/office/drawing/2014/main" id="{E7FA9C6C-4B2D-95C5-ED05-5DDE50B72E29}"/>
                </a:ext>
              </a:extLst>
            </p:cNvPr>
            <p:cNvSpPr txBox="1"/>
            <p:nvPr/>
          </p:nvSpPr>
          <p:spPr>
            <a:xfrm>
              <a:off x="332936" y="2658545"/>
              <a:ext cx="2926080" cy="430887"/>
            </a:xfrm>
            <a:prstGeom prst="rect">
              <a:avLst/>
            </a:prstGeom>
            <a:noFill/>
          </p:spPr>
          <p:txBody>
            <a:bodyPr wrap="square" lIns="0" rIns="0" rtlCol="0" anchor="b">
              <a:spAutoFit/>
            </a:bodyPr>
            <a:lstStyle/>
            <a:p>
              <a:pPr algn="r"/>
              <a:r>
                <a:rPr lang="en-US" sz="1500" b="1" noProof="1"/>
                <a:t>Lorem Ipsum</a:t>
              </a:r>
            </a:p>
          </p:txBody>
        </p:sp>
        <p:sp>
          <p:nvSpPr>
            <p:cNvPr id="59" name="TextBox 58">
              <a:extLst>
                <a:ext uri="{FF2B5EF4-FFF2-40B4-BE49-F238E27FC236}">
                  <a16:creationId xmlns:a16="http://schemas.microsoft.com/office/drawing/2014/main" id="{A6F42E71-94E0-5272-CB2B-1FCD8B9ABF20}"/>
                </a:ext>
              </a:extLst>
            </p:cNvPr>
            <p:cNvSpPr txBox="1"/>
            <p:nvPr/>
          </p:nvSpPr>
          <p:spPr>
            <a:xfrm>
              <a:off x="332936" y="3086922"/>
              <a:ext cx="2926080" cy="969496"/>
            </a:xfrm>
            <a:prstGeom prst="rect">
              <a:avLst/>
            </a:prstGeom>
            <a:noFill/>
          </p:spPr>
          <p:txBody>
            <a:bodyPr wrap="square" lIns="0" rIns="0" rtlCol="0" anchor="t">
              <a:spAutoFit/>
            </a:bodyPr>
            <a:lstStyle/>
            <a:p>
              <a:pPr algn="just"/>
              <a:r>
                <a:rPr lang="en-US" sz="825" noProof="1">
                  <a:solidFill>
                    <a:schemeClr val="tx1">
                      <a:lumMod val="65000"/>
                      <a:lumOff val="35000"/>
                    </a:schemeClr>
                  </a:solidFill>
                </a:rPr>
                <a:t>Lorem ipsum dolor sit amet, nibh est. A magna maecenas, quam magna nec quis, lorem nunc. Suspendisse viverra sodales mauris, cras pharetra proin.</a:t>
              </a:r>
            </a:p>
          </p:txBody>
        </p:sp>
      </p:grpSp>
    </p:spTree>
    <p:extLst>
      <p:ext uri="{BB962C8B-B14F-4D97-AF65-F5344CB8AC3E}">
        <p14:creationId xmlns:p14="http://schemas.microsoft.com/office/powerpoint/2010/main" val="1285991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23"/>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USE DIAGRAMS TO EXPLAIN YOUR IDEAS</a:t>
            </a:r>
            <a:endParaRPr/>
          </a:p>
        </p:txBody>
      </p:sp>
      <p:sp>
        <p:nvSpPr>
          <p:cNvPr id="317" name="Google Shape;317;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318" name="Google Shape;318;p23"/>
          <p:cNvGrpSpPr/>
          <p:nvPr/>
        </p:nvGrpSpPr>
        <p:grpSpPr>
          <a:xfrm>
            <a:off x="135880" y="874786"/>
            <a:ext cx="257118" cy="276131"/>
            <a:chOff x="611175" y="2326900"/>
            <a:chExt cx="362700" cy="389575"/>
          </a:xfrm>
        </p:grpSpPr>
        <p:sp>
          <p:nvSpPr>
            <p:cNvPr id="319" name="Google Shape;319;p23"/>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0" name="Google Shape;320;p23"/>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1" name="Google Shape;321;p23"/>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2" name="Google Shape;322;p23"/>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23" name="Google Shape;323;p23"/>
          <p:cNvSpPr/>
          <p:nvPr/>
        </p:nvSpPr>
        <p:spPr>
          <a:xfrm>
            <a:off x="3194043" y="1758000"/>
            <a:ext cx="1420200" cy="546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4" name="Google Shape;324;p23"/>
          <p:cNvSpPr/>
          <p:nvPr/>
        </p:nvSpPr>
        <p:spPr>
          <a:xfrm>
            <a:off x="4828566" y="2869687"/>
            <a:ext cx="1420200" cy="546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5" name="Google Shape;325;p23"/>
          <p:cNvSpPr/>
          <p:nvPr/>
        </p:nvSpPr>
        <p:spPr>
          <a:xfrm>
            <a:off x="1559520" y="2869687"/>
            <a:ext cx="1420200" cy="546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6" name="Google Shape;326;p23"/>
          <p:cNvSpPr/>
          <p:nvPr/>
        </p:nvSpPr>
        <p:spPr>
          <a:xfrm>
            <a:off x="779100" y="3981373"/>
            <a:ext cx="1420200" cy="54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7" name="Google Shape;327;p23"/>
          <p:cNvSpPr/>
          <p:nvPr/>
        </p:nvSpPr>
        <p:spPr>
          <a:xfrm>
            <a:off x="2339940" y="3981373"/>
            <a:ext cx="1420200" cy="54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8" name="Google Shape;328;p23"/>
          <p:cNvSpPr/>
          <p:nvPr/>
        </p:nvSpPr>
        <p:spPr>
          <a:xfrm>
            <a:off x="4048152" y="3981373"/>
            <a:ext cx="1420200" cy="54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sp>
        <p:nvSpPr>
          <p:cNvPr id="329" name="Google Shape;329;p23"/>
          <p:cNvSpPr/>
          <p:nvPr/>
        </p:nvSpPr>
        <p:spPr>
          <a:xfrm>
            <a:off x="5608992" y="3981373"/>
            <a:ext cx="1420200" cy="546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Catamaran"/>
                <a:ea typeface="Catamaran"/>
                <a:cs typeface="Catamaran"/>
                <a:sym typeface="Catamaran"/>
              </a:rPr>
              <a:t>Lorem Ipsum</a:t>
            </a:r>
            <a:endParaRPr>
              <a:solidFill>
                <a:schemeClr val="lt1"/>
              </a:solidFill>
              <a:latin typeface="Catamaran"/>
              <a:ea typeface="Catamaran"/>
              <a:cs typeface="Catamaran"/>
              <a:sym typeface="Catamaran"/>
            </a:endParaRPr>
          </a:p>
        </p:txBody>
      </p:sp>
      <p:cxnSp>
        <p:nvCxnSpPr>
          <p:cNvPr id="330" name="Google Shape;330;p23"/>
          <p:cNvCxnSpPr>
            <a:stCxn id="323" idx="2"/>
            <a:endCxn id="324" idx="0"/>
          </p:cNvCxnSpPr>
          <p:nvPr/>
        </p:nvCxnSpPr>
        <p:spPr>
          <a:xfrm rot="-5400000" flipH="1">
            <a:off x="4438893" y="1770150"/>
            <a:ext cx="564900" cy="16344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331" name="Google Shape;331;p23"/>
          <p:cNvCxnSpPr>
            <a:stCxn id="325" idx="0"/>
            <a:endCxn id="323" idx="2"/>
          </p:cNvCxnSpPr>
          <p:nvPr/>
        </p:nvCxnSpPr>
        <p:spPr>
          <a:xfrm rot="-5400000">
            <a:off x="2804370" y="1770037"/>
            <a:ext cx="564900" cy="16344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332" name="Google Shape;332;p23"/>
          <p:cNvCxnSpPr>
            <a:stCxn id="325" idx="2"/>
            <a:endCxn id="327" idx="0"/>
          </p:cNvCxnSpPr>
          <p:nvPr/>
        </p:nvCxnSpPr>
        <p:spPr>
          <a:xfrm rot="-5400000" flipH="1">
            <a:off x="2377320" y="3308887"/>
            <a:ext cx="564900" cy="78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333" name="Google Shape;333;p23"/>
          <p:cNvCxnSpPr>
            <a:stCxn id="326" idx="0"/>
            <a:endCxn id="325" idx="2"/>
          </p:cNvCxnSpPr>
          <p:nvPr/>
        </p:nvCxnSpPr>
        <p:spPr>
          <a:xfrm rot="-5400000">
            <a:off x="1596900" y="3308773"/>
            <a:ext cx="564900" cy="78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334" name="Google Shape;334;p23"/>
          <p:cNvCxnSpPr>
            <a:stCxn id="324" idx="2"/>
            <a:endCxn id="329" idx="0"/>
          </p:cNvCxnSpPr>
          <p:nvPr/>
        </p:nvCxnSpPr>
        <p:spPr>
          <a:xfrm rot="-5400000" flipH="1">
            <a:off x="5646366" y="3308887"/>
            <a:ext cx="564900" cy="780300"/>
          </a:xfrm>
          <a:prstGeom prst="bentConnector3">
            <a:avLst>
              <a:gd name="adj1" fmla="val 50000"/>
            </a:avLst>
          </a:prstGeom>
          <a:noFill/>
          <a:ln w="9525" cap="flat" cmpd="sng">
            <a:solidFill>
              <a:schemeClr val="dk2"/>
            </a:solidFill>
            <a:prstDash val="solid"/>
            <a:round/>
            <a:headEnd type="none" w="sm" len="sm"/>
            <a:tailEnd type="none" w="sm" len="sm"/>
          </a:ln>
        </p:spPr>
      </p:cxnSp>
      <p:cxnSp>
        <p:nvCxnSpPr>
          <p:cNvPr id="335" name="Google Shape;335;p23"/>
          <p:cNvCxnSpPr>
            <a:stCxn id="328" idx="0"/>
            <a:endCxn id="324" idx="2"/>
          </p:cNvCxnSpPr>
          <p:nvPr/>
        </p:nvCxnSpPr>
        <p:spPr>
          <a:xfrm rot="-5400000">
            <a:off x="4865952" y="3308773"/>
            <a:ext cx="564900" cy="780300"/>
          </a:xfrm>
          <a:prstGeom prst="bentConnector3">
            <a:avLst>
              <a:gd name="adj1" fmla="val 50000"/>
            </a:avLst>
          </a:prstGeom>
          <a:noFill/>
          <a:ln w="9525" cap="flat" cmpd="sng">
            <a:solidFill>
              <a:schemeClr val="dk2"/>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p24"/>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341" name="Google Shape;341;p24"/>
          <p:cNvGraphicFramePr/>
          <p:nvPr/>
        </p:nvGraphicFramePr>
        <p:xfrm>
          <a:off x="855300" y="1765581"/>
          <a:ext cx="5764800" cy="2681400"/>
        </p:xfrm>
        <a:graphic>
          <a:graphicData uri="http://schemas.openxmlformats.org/drawingml/2006/table">
            <a:tbl>
              <a:tblPr>
                <a:noFill/>
                <a:tableStyleId>{93EC2C83-4F27-46E9-AB52-EA9CB43B9D6F}</a:tableStyleId>
              </a:tblPr>
              <a:tblGrid>
                <a:gridCol w="1441200">
                  <a:extLst>
                    <a:ext uri="{9D8B030D-6E8A-4147-A177-3AD203B41FA5}">
                      <a16:colId xmlns:a16="http://schemas.microsoft.com/office/drawing/2014/main" val="20000"/>
                    </a:ext>
                  </a:extLst>
                </a:gridCol>
                <a:gridCol w="1441200">
                  <a:extLst>
                    <a:ext uri="{9D8B030D-6E8A-4147-A177-3AD203B41FA5}">
                      <a16:colId xmlns:a16="http://schemas.microsoft.com/office/drawing/2014/main" val="20001"/>
                    </a:ext>
                  </a:extLst>
                </a:gridCol>
                <a:gridCol w="1441200">
                  <a:extLst>
                    <a:ext uri="{9D8B030D-6E8A-4147-A177-3AD203B41FA5}">
                      <a16:colId xmlns:a16="http://schemas.microsoft.com/office/drawing/2014/main" val="20002"/>
                    </a:ext>
                  </a:extLst>
                </a:gridCol>
                <a:gridCol w="1441200">
                  <a:extLst>
                    <a:ext uri="{9D8B030D-6E8A-4147-A177-3AD203B41FA5}">
                      <a16:colId xmlns:a16="http://schemas.microsoft.com/office/drawing/2014/main" val="20003"/>
                    </a:ext>
                  </a:extLst>
                </a:gridCol>
              </a:tblGrid>
              <a:tr h="670350">
                <a:tc>
                  <a:txBody>
                    <a:bodyPr/>
                    <a:lstStyle/>
                    <a:p>
                      <a:pPr marL="0" lvl="0" indent="0" algn="l" rtl="0">
                        <a:spcBef>
                          <a:spcPts val="0"/>
                        </a:spcBef>
                        <a:spcAft>
                          <a:spcPts val="0"/>
                        </a:spcAft>
                        <a:buNone/>
                      </a:pPr>
                      <a:endParaRPr>
                        <a:solidFill>
                          <a:schemeClr val="dk2"/>
                        </a:solidFill>
                        <a:latin typeface="Catamaran"/>
                        <a:ea typeface="Catamaran"/>
                        <a:cs typeface="Catamaran"/>
                        <a:sym typeface="Catamaran"/>
                      </a:endParaRPr>
                    </a:p>
                  </a:txBody>
                  <a:tcPr marL="91425" marR="91425" marT="68575" marB="68575" anchor="ctr">
                    <a:lnL w="19050"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Catamaran"/>
                          <a:ea typeface="Catamaran"/>
                          <a:cs typeface="Catamaran"/>
                          <a:sym typeface="Catamaran"/>
                        </a:rPr>
                        <a:t>A</a:t>
                      </a:r>
                      <a:endParaRPr sz="1100">
                        <a:solidFill>
                          <a:schemeClr val="dk2"/>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Catamaran"/>
                          <a:ea typeface="Catamaran"/>
                          <a:cs typeface="Catamaran"/>
                          <a:sym typeface="Catamaran"/>
                        </a:rPr>
                        <a:t>B</a:t>
                      </a:r>
                      <a:endParaRPr sz="1100">
                        <a:solidFill>
                          <a:schemeClr val="dk2"/>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100">
                          <a:solidFill>
                            <a:schemeClr val="dk2"/>
                          </a:solidFill>
                          <a:latin typeface="Catamaran"/>
                          <a:ea typeface="Catamaran"/>
                          <a:cs typeface="Catamaran"/>
                          <a:sym typeface="Catamaran"/>
                        </a:rPr>
                        <a:t>C</a:t>
                      </a:r>
                      <a:endParaRPr sz="1100">
                        <a:solidFill>
                          <a:schemeClr val="dk2"/>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670350">
                <a:tc>
                  <a:txBody>
                    <a:bodyPr/>
                    <a:lstStyle/>
                    <a:p>
                      <a:pPr marL="0" lvl="0" indent="0" algn="r" rtl="0">
                        <a:spcBef>
                          <a:spcPts val="0"/>
                        </a:spcBef>
                        <a:spcAft>
                          <a:spcPts val="0"/>
                        </a:spcAft>
                        <a:buNone/>
                      </a:pPr>
                      <a:r>
                        <a:rPr lang="en" sz="1100" dirty="0">
                          <a:solidFill>
                            <a:schemeClr val="dk2"/>
                          </a:solidFill>
                          <a:latin typeface="Catamaran"/>
                          <a:ea typeface="Catamaran"/>
                          <a:cs typeface="Catamaran"/>
                          <a:sym typeface="Catamaran"/>
                        </a:rPr>
                        <a:t>Yellow</a:t>
                      </a:r>
                      <a:endParaRPr sz="1100" dirty="0">
                        <a:solidFill>
                          <a:schemeClr val="dk2"/>
                        </a:solidFill>
                        <a:latin typeface="Catamaran"/>
                        <a:ea typeface="Catamaran"/>
                        <a:cs typeface="Catamaran"/>
                        <a:sym typeface="Catamaran"/>
                      </a:endParaRPr>
                    </a:p>
                  </a:txBody>
                  <a:tcPr marL="91425" marR="91425" marT="68575" marB="68575" anchor="ctr">
                    <a:lnL w="19050"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10</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20</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7</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70350">
                <a:tc>
                  <a:txBody>
                    <a:bodyPr/>
                    <a:lstStyle/>
                    <a:p>
                      <a:pPr marL="0" lvl="0" indent="0" algn="r" rtl="0">
                        <a:spcBef>
                          <a:spcPts val="0"/>
                        </a:spcBef>
                        <a:spcAft>
                          <a:spcPts val="0"/>
                        </a:spcAft>
                        <a:buNone/>
                      </a:pPr>
                      <a:r>
                        <a:rPr lang="en" sz="1100">
                          <a:solidFill>
                            <a:schemeClr val="dk2"/>
                          </a:solidFill>
                          <a:latin typeface="Catamaran"/>
                          <a:ea typeface="Catamaran"/>
                          <a:cs typeface="Catamaran"/>
                          <a:sym typeface="Catamaran"/>
                        </a:rPr>
                        <a:t>Blue</a:t>
                      </a:r>
                      <a:endParaRPr sz="1100">
                        <a:solidFill>
                          <a:schemeClr val="dk2"/>
                        </a:solidFill>
                        <a:latin typeface="Catamaran"/>
                        <a:ea typeface="Catamaran"/>
                        <a:cs typeface="Catamaran"/>
                        <a:sym typeface="Catamaran"/>
                      </a:endParaRPr>
                    </a:p>
                  </a:txBody>
                  <a:tcPr marL="91425" marR="91425" marT="68575" marB="68575" anchor="ctr">
                    <a:lnL w="19050"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30</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15</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10</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70350">
                <a:tc>
                  <a:txBody>
                    <a:bodyPr/>
                    <a:lstStyle/>
                    <a:p>
                      <a:pPr marL="0" lvl="0" indent="0" algn="r" rtl="0">
                        <a:spcBef>
                          <a:spcPts val="0"/>
                        </a:spcBef>
                        <a:spcAft>
                          <a:spcPts val="0"/>
                        </a:spcAft>
                        <a:buNone/>
                      </a:pPr>
                      <a:r>
                        <a:rPr lang="en" sz="1100">
                          <a:solidFill>
                            <a:schemeClr val="dk2"/>
                          </a:solidFill>
                          <a:latin typeface="Catamaran"/>
                          <a:ea typeface="Catamaran"/>
                          <a:cs typeface="Catamaran"/>
                          <a:sym typeface="Catamaran"/>
                        </a:rPr>
                        <a:t>Orange</a:t>
                      </a:r>
                      <a:endParaRPr sz="1100">
                        <a:solidFill>
                          <a:schemeClr val="dk2"/>
                        </a:solidFill>
                        <a:latin typeface="Catamaran"/>
                        <a:ea typeface="Catamaran"/>
                        <a:cs typeface="Catamaran"/>
                        <a:sym typeface="Catamaran"/>
                      </a:endParaRPr>
                    </a:p>
                  </a:txBody>
                  <a:tcPr marL="91425" marR="91425" marT="68575" marB="68575" anchor="ctr">
                    <a:lnL w="19050"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5</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a:solidFill>
                            <a:schemeClr val="dk1"/>
                          </a:solidFill>
                          <a:latin typeface="Catamaran"/>
                          <a:ea typeface="Catamaran"/>
                          <a:cs typeface="Catamaran"/>
                          <a:sym typeface="Catamaran"/>
                        </a:rPr>
                        <a:t>24</a:t>
                      </a:r>
                      <a:endParaRPr sz="180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dirty="0">
                          <a:solidFill>
                            <a:schemeClr val="dk1"/>
                          </a:solidFill>
                          <a:latin typeface="Catamaran"/>
                          <a:ea typeface="Catamaran"/>
                          <a:cs typeface="Catamaran"/>
                          <a:sym typeface="Catamaran"/>
                        </a:rPr>
                        <a:t>16</a:t>
                      </a:r>
                      <a:endParaRPr sz="1800" dirty="0">
                        <a:solidFill>
                          <a:schemeClr val="dk1"/>
                        </a:solidFill>
                        <a:latin typeface="Catamaran"/>
                        <a:ea typeface="Catamaran"/>
                        <a:cs typeface="Catamaran"/>
                        <a:sym typeface="Catamaran"/>
                      </a:endParaRPr>
                    </a:p>
                  </a:txBody>
                  <a:tcPr marL="91425" marR="91425" marT="68575" marB="68575" anchor="ctr">
                    <a:lnL w="9525" cap="flat" cmpd="sng">
                      <a:solidFill>
                        <a:schemeClr val="lt2">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342" name="Google Shape;342;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43" name="Google Shape;343;p24"/>
          <p:cNvGrpSpPr/>
          <p:nvPr/>
        </p:nvGrpSpPr>
        <p:grpSpPr>
          <a:xfrm>
            <a:off x="135880" y="874786"/>
            <a:ext cx="257118" cy="276131"/>
            <a:chOff x="611175" y="2326900"/>
            <a:chExt cx="362700" cy="389575"/>
          </a:xfrm>
        </p:grpSpPr>
        <p:sp>
          <p:nvSpPr>
            <p:cNvPr id="344" name="Google Shape;344;p24"/>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5" name="Google Shape;345;p24"/>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6" name="Google Shape;346;p24"/>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47" name="Google Shape;347;p24"/>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PROCESS IS EASY</a:t>
            </a:r>
            <a:endParaRPr/>
          </a:p>
        </p:txBody>
      </p:sp>
      <p:sp>
        <p:nvSpPr>
          <p:cNvPr id="386" name="Google Shape;386;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387" name="Google Shape;387;p28"/>
          <p:cNvGrpSpPr/>
          <p:nvPr/>
        </p:nvGrpSpPr>
        <p:grpSpPr>
          <a:xfrm>
            <a:off x="135880" y="874786"/>
            <a:ext cx="257118" cy="276131"/>
            <a:chOff x="611175" y="2326900"/>
            <a:chExt cx="362700" cy="389575"/>
          </a:xfrm>
        </p:grpSpPr>
        <p:sp>
          <p:nvSpPr>
            <p:cNvPr id="388" name="Google Shape;388;p2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89" name="Google Shape;389;p2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0" name="Google Shape;390;p2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1" name="Google Shape;391;p2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92" name="Google Shape;392;p28"/>
          <p:cNvGrpSpPr/>
          <p:nvPr/>
        </p:nvGrpSpPr>
        <p:grpSpPr>
          <a:xfrm>
            <a:off x="245709" y="2654906"/>
            <a:ext cx="2635657" cy="1151444"/>
            <a:chOff x="323513" y="1986800"/>
            <a:chExt cx="2952125" cy="1289700"/>
          </a:xfrm>
        </p:grpSpPr>
        <p:sp>
          <p:nvSpPr>
            <p:cNvPr id="393" name="Google Shape;393;p28"/>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dk1"/>
                  </a:solidFill>
                  <a:latin typeface="Catamaran"/>
                  <a:ea typeface="Catamaran"/>
                  <a:cs typeface="Catamaran"/>
                  <a:sym typeface="Catamaran"/>
                </a:rPr>
                <a:t>Vestibulum </a:t>
              </a:r>
              <a:r>
                <a:rPr lang="en" sz="1200" b="1" dirty="0" err="1">
                  <a:solidFill>
                    <a:schemeClr val="dk1"/>
                  </a:solidFill>
                  <a:latin typeface="Catamaran"/>
                  <a:ea typeface="Catamaran"/>
                  <a:cs typeface="Catamaran"/>
                  <a:sym typeface="Catamaran"/>
                </a:rPr>
                <a:t>congue</a:t>
              </a:r>
              <a:r>
                <a:rPr lang="en" sz="1200" b="1" dirty="0">
                  <a:solidFill>
                    <a:schemeClr val="dk1"/>
                  </a:solidFill>
                  <a:latin typeface="Catamaran"/>
                  <a:ea typeface="Catamaran"/>
                  <a:cs typeface="Catamaran"/>
                  <a:sym typeface="Catamaran"/>
                </a:rPr>
                <a:t> tempus</a:t>
              </a:r>
              <a:endParaRPr sz="1200" b="1" dirty="0">
                <a:solidFill>
                  <a:schemeClr val="dk1"/>
                </a:solidFill>
                <a:latin typeface="Catamaran"/>
                <a:ea typeface="Catamaran"/>
                <a:cs typeface="Catamaran"/>
                <a:sym typeface="Catamaran"/>
              </a:endParaRPr>
            </a:p>
            <a:p>
              <a:pPr marL="0" lvl="0" indent="0" algn="r" rtl="0">
                <a:spcBef>
                  <a:spcPts val="0"/>
                </a:spcBef>
                <a:spcAft>
                  <a:spcPts val="0"/>
                </a:spcAft>
                <a:buNone/>
              </a:pPr>
              <a:endParaRPr sz="800" b="1" dirty="0">
                <a:solidFill>
                  <a:schemeClr val="dk1"/>
                </a:solidFill>
                <a:latin typeface="Catamaran"/>
                <a:ea typeface="Catamaran"/>
                <a:cs typeface="Catamaran"/>
                <a:sym typeface="Catamaran"/>
              </a:endParaRPr>
            </a:p>
            <a:p>
              <a:pPr marL="0" lvl="0" indent="0" algn="r" rtl="0">
                <a:spcBef>
                  <a:spcPts val="0"/>
                </a:spcBef>
                <a:spcAft>
                  <a:spcPts val="1600"/>
                </a:spcAft>
                <a:buNone/>
              </a:pPr>
              <a:r>
                <a:rPr lang="en" sz="800" dirty="0">
                  <a:solidFill>
                    <a:schemeClr val="dk1"/>
                  </a:solidFill>
                  <a:latin typeface="Catamaran"/>
                  <a:ea typeface="Catamaran"/>
                  <a:cs typeface="Catamaran"/>
                  <a:sym typeface="Catamaran"/>
                </a:rPr>
                <a:t>Lorem ipsum dolor sit </a:t>
              </a:r>
              <a:r>
                <a:rPr lang="en" sz="800" dirty="0" err="1">
                  <a:solidFill>
                    <a:schemeClr val="dk1"/>
                  </a:solidFill>
                  <a:latin typeface="Catamaran"/>
                  <a:ea typeface="Catamaran"/>
                  <a:cs typeface="Catamaran"/>
                  <a:sym typeface="Catamaran"/>
                </a:rPr>
                <a:t>amet</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consectetur</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adipiscing</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elit</a:t>
              </a:r>
              <a:r>
                <a:rPr lang="en" sz="800" dirty="0">
                  <a:solidFill>
                    <a:schemeClr val="dk1"/>
                  </a:solidFill>
                  <a:latin typeface="Catamaran"/>
                  <a:ea typeface="Catamaran"/>
                  <a:cs typeface="Catamaran"/>
                  <a:sym typeface="Catamaran"/>
                </a:rPr>
                <a:t>, sed do </a:t>
              </a:r>
              <a:r>
                <a:rPr lang="en" sz="800" dirty="0" err="1">
                  <a:solidFill>
                    <a:schemeClr val="dk1"/>
                  </a:solidFill>
                  <a:latin typeface="Catamaran"/>
                  <a:ea typeface="Catamaran"/>
                  <a:cs typeface="Catamaran"/>
                  <a:sym typeface="Catamaran"/>
                </a:rPr>
                <a:t>eiusmod</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tempor</a:t>
              </a:r>
              <a:r>
                <a:rPr lang="en" sz="800" dirty="0">
                  <a:solidFill>
                    <a:schemeClr val="dk1"/>
                  </a:solidFill>
                  <a:latin typeface="Catamaran"/>
                  <a:ea typeface="Catamaran"/>
                  <a:cs typeface="Catamaran"/>
                  <a:sym typeface="Catamaran"/>
                </a:rPr>
                <a:t>. Donec </a:t>
              </a:r>
              <a:r>
                <a:rPr lang="en" sz="800" dirty="0" err="1">
                  <a:solidFill>
                    <a:schemeClr val="dk1"/>
                  </a:solidFill>
                  <a:latin typeface="Catamaran"/>
                  <a:ea typeface="Catamaran"/>
                  <a:cs typeface="Catamaran"/>
                  <a:sym typeface="Catamaran"/>
                </a:rPr>
                <a:t>facilisis</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lacus</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eget</a:t>
              </a:r>
              <a:r>
                <a:rPr lang="en" sz="800" dirty="0">
                  <a:solidFill>
                    <a:schemeClr val="dk1"/>
                  </a:solidFill>
                  <a:latin typeface="Catamaran"/>
                  <a:ea typeface="Catamaran"/>
                  <a:cs typeface="Catamaran"/>
                  <a:sym typeface="Catamaran"/>
                </a:rPr>
                <a:t> </a:t>
              </a:r>
              <a:r>
                <a:rPr lang="en" sz="800" dirty="0" err="1">
                  <a:solidFill>
                    <a:schemeClr val="dk1"/>
                  </a:solidFill>
                  <a:latin typeface="Catamaran"/>
                  <a:ea typeface="Catamaran"/>
                  <a:cs typeface="Catamaran"/>
                  <a:sym typeface="Catamaran"/>
                </a:rPr>
                <a:t>mauris</a:t>
              </a:r>
              <a:r>
                <a:rPr lang="en" sz="800" dirty="0">
                  <a:solidFill>
                    <a:schemeClr val="dk1"/>
                  </a:solidFill>
                  <a:latin typeface="Catamaran"/>
                  <a:ea typeface="Catamaran"/>
                  <a:cs typeface="Catamaran"/>
                  <a:sym typeface="Catamaran"/>
                </a:rPr>
                <a:t>.</a:t>
              </a:r>
              <a:endParaRPr sz="800" b="1" dirty="0">
                <a:solidFill>
                  <a:schemeClr val="dk1"/>
                </a:solidFill>
                <a:latin typeface="Catamaran"/>
                <a:ea typeface="Catamaran"/>
                <a:cs typeface="Catamaran"/>
                <a:sym typeface="Catamaran"/>
              </a:endParaRPr>
            </a:p>
          </p:txBody>
        </p:sp>
        <p:cxnSp>
          <p:nvCxnSpPr>
            <p:cNvPr id="394" name="Google Shape;394;p28"/>
            <p:cNvCxnSpPr/>
            <p:nvPr/>
          </p:nvCxnSpPr>
          <p:spPr>
            <a:xfrm rot="10800000">
              <a:off x="2642038" y="2647950"/>
              <a:ext cx="633600" cy="0"/>
            </a:xfrm>
            <a:prstGeom prst="straightConnector1">
              <a:avLst/>
            </a:prstGeom>
            <a:noFill/>
            <a:ln w="9525" cap="flat" cmpd="sng">
              <a:solidFill>
                <a:schemeClr val="accent6"/>
              </a:solidFill>
              <a:prstDash val="solid"/>
              <a:round/>
              <a:headEnd type="none" w="sm" len="sm"/>
              <a:tailEnd type="oval" w="med" len="med"/>
            </a:ln>
          </p:spPr>
        </p:cxnSp>
      </p:grpSp>
      <p:grpSp>
        <p:nvGrpSpPr>
          <p:cNvPr id="395" name="Google Shape;395;p28"/>
          <p:cNvGrpSpPr/>
          <p:nvPr/>
        </p:nvGrpSpPr>
        <p:grpSpPr>
          <a:xfrm>
            <a:off x="4608220" y="1827771"/>
            <a:ext cx="3223588" cy="1151444"/>
            <a:chOff x="5209838" y="1060350"/>
            <a:chExt cx="3610650" cy="1289700"/>
          </a:xfrm>
        </p:grpSpPr>
        <p:sp>
          <p:nvSpPr>
            <p:cNvPr id="396" name="Google Shape;396;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Catamaran"/>
                  <a:ea typeface="Catamaran"/>
                  <a:cs typeface="Catamaran"/>
                  <a:sym typeface="Catamaran"/>
                </a:rPr>
                <a:t>Vestibulum congue tempus</a:t>
              </a:r>
              <a:endParaRPr sz="1200" b="1">
                <a:solidFill>
                  <a:schemeClr val="dk1"/>
                </a:solidFill>
                <a:latin typeface="Catamaran"/>
                <a:ea typeface="Catamaran"/>
                <a:cs typeface="Catamaran"/>
                <a:sym typeface="Catamaran"/>
              </a:endParaRPr>
            </a:p>
            <a:p>
              <a:pPr marL="0" lvl="0" indent="0" algn="l" rtl="0">
                <a:spcBef>
                  <a:spcPts val="0"/>
                </a:spcBef>
                <a:spcAft>
                  <a:spcPts val="0"/>
                </a:spcAft>
                <a:buNone/>
              </a:pPr>
              <a:endParaRPr sz="800" b="1">
                <a:solidFill>
                  <a:schemeClr val="dk1"/>
                </a:solidFill>
                <a:latin typeface="Catamaran"/>
                <a:ea typeface="Catamaran"/>
                <a:cs typeface="Catamaran"/>
                <a:sym typeface="Catamaran"/>
              </a:endParaRPr>
            </a:p>
            <a:p>
              <a:pPr marL="0" lvl="0" indent="0" algn="l" rtl="0">
                <a:spcBef>
                  <a:spcPts val="0"/>
                </a:spcBef>
                <a:spcAft>
                  <a:spcPts val="1600"/>
                </a:spcAft>
                <a:buNone/>
              </a:pPr>
              <a:r>
                <a:rPr lang="en" sz="800">
                  <a:solidFill>
                    <a:schemeClr val="dk1"/>
                  </a:solidFill>
                  <a:latin typeface="Catamaran"/>
                  <a:ea typeface="Catamaran"/>
                  <a:cs typeface="Catamaran"/>
                  <a:sym typeface="Catamaran"/>
                </a:rPr>
                <a:t>Lorem ipsum dolor sit amet, consectetur adipiscing elit, sed do eiusmod tempor. Donec facilisis lacus eget mauris.</a:t>
              </a:r>
              <a:endParaRPr sz="800" b="1">
                <a:solidFill>
                  <a:schemeClr val="dk1"/>
                </a:solidFill>
                <a:latin typeface="Catamaran"/>
                <a:ea typeface="Catamaran"/>
                <a:cs typeface="Catamaran"/>
                <a:sym typeface="Catamaran"/>
              </a:endParaRPr>
            </a:p>
          </p:txBody>
        </p:sp>
        <p:cxnSp>
          <p:nvCxnSpPr>
            <p:cNvPr id="397" name="Google Shape;397;p28"/>
            <p:cNvCxnSpPr/>
            <p:nvPr/>
          </p:nvCxnSpPr>
          <p:spPr>
            <a:xfrm>
              <a:off x="5209838" y="1705200"/>
              <a:ext cx="1286700" cy="0"/>
            </a:xfrm>
            <a:prstGeom prst="straightConnector1">
              <a:avLst/>
            </a:prstGeom>
            <a:noFill/>
            <a:ln w="9525" cap="flat" cmpd="sng">
              <a:solidFill>
                <a:schemeClr val="accent2"/>
              </a:solidFill>
              <a:prstDash val="solid"/>
              <a:round/>
              <a:headEnd type="none" w="sm" len="sm"/>
              <a:tailEnd type="oval" w="med" len="med"/>
            </a:ln>
          </p:spPr>
        </p:cxnSp>
      </p:grpSp>
      <p:grpSp>
        <p:nvGrpSpPr>
          <p:cNvPr id="398" name="Google Shape;398;p28"/>
          <p:cNvGrpSpPr/>
          <p:nvPr/>
        </p:nvGrpSpPr>
        <p:grpSpPr>
          <a:xfrm>
            <a:off x="4608220" y="3577749"/>
            <a:ext cx="3223588" cy="1151444"/>
            <a:chOff x="5209838" y="3020450"/>
            <a:chExt cx="3610650" cy="1289700"/>
          </a:xfrm>
        </p:grpSpPr>
        <p:sp>
          <p:nvSpPr>
            <p:cNvPr id="399" name="Google Shape;399;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Catamaran"/>
                  <a:ea typeface="Catamaran"/>
                  <a:cs typeface="Catamaran"/>
                  <a:sym typeface="Catamaran"/>
                </a:rPr>
                <a:t>Vestibulum congue tempus</a:t>
              </a:r>
              <a:endParaRPr sz="1200" b="1">
                <a:solidFill>
                  <a:schemeClr val="dk1"/>
                </a:solidFill>
                <a:latin typeface="Catamaran"/>
                <a:ea typeface="Catamaran"/>
                <a:cs typeface="Catamaran"/>
                <a:sym typeface="Catamaran"/>
              </a:endParaRPr>
            </a:p>
            <a:p>
              <a:pPr marL="0" lvl="0" indent="0" algn="l" rtl="0">
                <a:spcBef>
                  <a:spcPts val="0"/>
                </a:spcBef>
                <a:spcAft>
                  <a:spcPts val="0"/>
                </a:spcAft>
                <a:buNone/>
              </a:pPr>
              <a:endParaRPr sz="800" b="1">
                <a:solidFill>
                  <a:schemeClr val="dk1"/>
                </a:solidFill>
                <a:latin typeface="Catamaran"/>
                <a:ea typeface="Catamaran"/>
                <a:cs typeface="Catamaran"/>
                <a:sym typeface="Catamaran"/>
              </a:endParaRPr>
            </a:p>
            <a:p>
              <a:pPr marL="0" lvl="0" indent="0" algn="l" rtl="0">
                <a:spcBef>
                  <a:spcPts val="0"/>
                </a:spcBef>
                <a:spcAft>
                  <a:spcPts val="1600"/>
                </a:spcAft>
                <a:buNone/>
              </a:pPr>
              <a:r>
                <a:rPr lang="en" sz="800">
                  <a:solidFill>
                    <a:schemeClr val="dk1"/>
                  </a:solidFill>
                  <a:latin typeface="Catamaran"/>
                  <a:ea typeface="Catamaran"/>
                  <a:cs typeface="Catamaran"/>
                  <a:sym typeface="Catamaran"/>
                </a:rPr>
                <a:t>Lorem ipsum dolor sit amet, consectetur adipiscing elit, sed do eiusmod tempor. Donec facilisis lacus eget mauris.</a:t>
              </a:r>
              <a:endParaRPr sz="800" b="1">
                <a:solidFill>
                  <a:schemeClr val="dk1"/>
                </a:solidFill>
                <a:latin typeface="Catamaran"/>
                <a:ea typeface="Catamaran"/>
                <a:cs typeface="Catamaran"/>
                <a:sym typeface="Catamaran"/>
              </a:endParaRPr>
            </a:p>
          </p:txBody>
        </p:sp>
        <p:cxnSp>
          <p:nvCxnSpPr>
            <p:cNvPr id="400" name="Google Shape;400;p28"/>
            <p:cNvCxnSpPr/>
            <p:nvPr/>
          </p:nvCxnSpPr>
          <p:spPr>
            <a:xfrm>
              <a:off x="5209838" y="3648300"/>
              <a:ext cx="1286700" cy="0"/>
            </a:xfrm>
            <a:prstGeom prst="straightConnector1">
              <a:avLst/>
            </a:prstGeom>
            <a:noFill/>
            <a:ln w="9525" cap="flat" cmpd="sng">
              <a:solidFill>
                <a:schemeClr val="accent1"/>
              </a:solidFill>
              <a:prstDash val="solid"/>
              <a:round/>
              <a:headEnd type="none" w="sm" len="sm"/>
              <a:tailEnd type="oval" w="med" len="med"/>
            </a:ln>
          </p:spPr>
        </p:cxnSp>
      </p:grpSp>
      <p:grpSp>
        <p:nvGrpSpPr>
          <p:cNvPr id="401" name="Google Shape;401;p28"/>
          <p:cNvGrpSpPr/>
          <p:nvPr/>
        </p:nvGrpSpPr>
        <p:grpSpPr>
          <a:xfrm>
            <a:off x="2787038" y="1966152"/>
            <a:ext cx="2499209" cy="2496216"/>
            <a:chOff x="3169983" y="1163229"/>
            <a:chExt cx="2799294" cy="2795941"/>
          </a:xfrm>
        </p:grpSpPr>
        <p:sp>
          <p:nvSpPr>
            <p:cNvPr id="402" name="Google Shape;402;p28"/>
            <p:cNvSpPr/>
            <p:nvPr/>
          </p:nvSpPr>
          <p:spPr>
            <a:xfrm rot="3600185">
              <a:off x="3169983" y="1184511"/>
              <a:ext cx="2774659" cy="2774659"/>
            </a:xfrm>
            <a:prstGeom prst="blockArc">
              <a:avLst>
                <a:gd name="adj1" fmla="val 12622480"/>
                <a:gd name="adj2" fmla="val 19781569"/>
                <a:gd name="adj3" fmla="val 20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rot="10800000">
              <a:off x="3183490" y="116322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3600185">
              <a:off x="3194618" y="1184114"/>
              <a:ext cx="2774659" cy="2774659"/>
            </a:xfrm>
            <a:prstGeom prst="blockArc">
              <a:avLst>
                <a:gd name="adj1" fmla="val 12692380"/>
                <a:gd name="adj2" fmla="val 19703271"/>
                <a:gd name="adj3" fmla="val 2085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8"/>
            <p:cNvGrpSpPr/>
            <p:nvPr/>
          </p:nvGrpSpPr>
          <p:grpSpPr>
            <a:xfrm rot="-7200165">
              <a:off x="3337679" y="2826785"/>
              <a:ext cx="585011" cy="585536"/>
              <a:chOff x="1967628" y="812211"/>
              <a:chExt cx="588000" cy="588000"/>
            </a:xfrm>
          </p:grpSpPr>
          <p:sp>
            <p:nvSpPr>
              <p:cNvPr id="406" name="Google Shape;406;p28"/>
              <p:cNvSpPr/>
              <p:nvPr/>
            </p:nvSpPr>
            <p:spPr>
              <a:xfrm rot="39023">
                <a:off x="1970909" y="815492"/>
                <a:ext cx="581437" cy="581437"/>
              </a:xfrm>
              <a:prstGeom prst="pie">
                <a:avLst>
                  <a:gd name="adj1" fmla="val 6190354"/>
                  <a:gd name="adj2" fmla="val 14996165"/>
                </a:avLst>
              </a:prstGeom>
              <a:solidFill>
                <a:schemeClr val="accent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rot="10800000">
                <a:off x="1970875" y="815525"/>
                <a:ext cx="581400" cy="581400"/>
              </a:xfrm>
              <a:prstGeom prst="pie">
                <a:avLst>
                  <a:gd name="adj1" fmla="val 4028252"/>
                  <a:gd name="adj2" fmla="val 1718367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28"/>
            <p:cNvGrpSpPr/>
            <p:nvPr/>
          </p:nvGrpSpPr>
          <p:grpSpPr>
            <a:xfrm>
              <a:off x="4264097" y="1180331"/>
              <a:ext cx="585001" cy="585530"/>
              <a:chOff x="1970048" y="811613"/>
              <a:chExt cx="588000" cy="588000"/>
            </a:xfrm>
          </p:grpSpPr>
          <p:sp>
            <p:nvSpPr>
              <p:cNvPr id="409" name="Google Shape;409;p28"/>
              <p:cNvSpPr/>
              <p:nvPr/>
            </p:nvSpPr>
            <p:spPr>
              <a:xfrm rot="39023">
                <a:off x="1973329" y="814894"/>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rot="10800000">
                <a:off x="1973295" y="814927"/>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 name="Google Shape;411;p28"/>
            <p:cNvGrpSpPr/>
            <p:nvPr/>
          </p:nvGrpSpPr>
          <p:grpSpPr>
            <a:xfrm rot="7200165">
              <a:off x="5229930" y="2804716"/>
              <a:ext cx="585011" cy="585536"/>
              <a:chOff x="1977085" y="811649"/>
              <a:chExt cx="588000" cy="588000"/>
            </a:xfrm>
          </p:grpSpPr>
          <p:sp>
            <p:nvSpPr>
              <p:cNvPr id="412" name="Google Shape;412;p28"/>
              <p:cNvSpPr/>
              <p:nvPr/>
            </p:nvSpPr>
            <p:spPr>
              <a:xfrm rot="39023">
                <a:off x="1980366" y="814930"/>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rot="10800000">
                <a:off x="1980332" y="814963"/>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8"/>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Catamaran"/>
                  <a:ea typeface="Catamaran"/>
                  <a:cs typeface="Catamaran"/>
                  <a:sym typeface="Catamaran"/>
                </a:rPr>
                <a:t>03 </a:t>
              </a:r>
              <a:endParaRPr sz="1600" b="1">
                <a:solidFill>
                  <a:schemeClr val="lt1"/>
                </a:solidFill>
                <a:latin typeface="Catamaran"/>
                <a:ea typeface="Catamaran"/>
                <a:cs typeface="Catamaran"/>
                <a:sym typeface="Catamaran"/>
              </a:endParaRPr>
            </a:p>
          </p:txBody>
        </p:sp>
        <p:sp>
          <p:nvSpPr>
            <p:cNvPr id="415" name="Google Shape;415;p28"/>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Catamaran"/>
                  <a:ea typeface="Catamaran"/>
                  <a:cs typeface="Catamaran"/>
                  <a:sym typeface="Catamaran"/>
                </a:rPr>
                <a:t>01 </a:t>
              </a:r>
              <a:endParaRPr sz="1600" b="1">
                <a:solidFill>
                  <a:schemeClr val="lt1"/>
                </a:solidFill>
                <a:latin typeface="Catamaran"/>
                <a:ea typeface="Catamaran"/>
                <a:cs typeface="Catamaran"/>
                <a:sym typeface="Catamaran"/>
              </a:endParaRPr>
            </a:p>
          </p:txBody>
        </p:sp>
        <p:sp>
          <p:nvSpPr>
            <p:cNvPr id="416" name="Google Shape;416;p28"/>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Catamaran"/>
                  <a:ea typeface="Catamaran"/>
                  <a:cs typeface="Catamaran"/>
                  <a:sym typeface="Catamaran"/>
                </a:rPr>
                <a:t>02 </a:t>
              </a:r>
              <a:endParaRPr sz="1600" b="1">
                <a:solidFill>
                  <a:schemeClr val="lt1"/>
                </a:solidFill>
                <a:latin typeface="Catamaran"/>
                <a:ea typeface="Catamaran"/>
                <a:cs typeface="Catamaran"/>
                <a:sym typeface="Catamaran"/>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38"/>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545" name="Google Shape;545;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546" name="Google Shape;546;p38"/>
          <p:cNvSpPr/>
          <p:nvPr/>
        </p:nvSpPr>
        <p:spPr>
          <a:xfrm>
            <a:off x="6850186" y="2755950"/>
            <a:ext cx="728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DEC</a:t>
            </a:r>
            <a:endParaRPr sz="1000">
              <a:solidFill>
                <a:schemeClr val="lt1"/>
              </a:solidFill>
              <a:latin typeface="Catamaran"/>
              <a:ea typeface="Catamaran"/>
              <a:cs typeface="Catamaran"/>
              <a:sym typeface="Catamaran"/>
            </a:endParaRPr>
          </a:p>
        </p:txBody>
      </p:sp>
      <p:sp>
        <p:nvSpPr>
          <p:cNvPr id="547" name="Google Shape;547;p38"/>
          <p:cNvSpPr/>
          <p:nvPr/>
        </p:nvSpPr>
        <p:spPr>
          <a:xfrm>
            <a:off x="6265625" y="2755950"/>
            <a:ext cx="728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NOV</a:t>
            </a:r>
            <a:endParaRPr sz="1000">
              <a:solidFill>
                <a:schemeClr val="lt1"/>
              </a:solidFill>
              <a:latin typeface="Catamaran"/>
              <a:ea typeface="Catamaran"/>
              <a:cs typeface="Catamaran"/>
              <a:sym typeface="Catamaran"/>
            </a:endParaRPr>
          </a:p>
        </p:txBody>
      </p:sp>
      <p:sp>
        <p:nvSpPr>
          <p:cNvPr id="548" name="Google Shape;548;p38"/>
          <p:cNvSpPr/>
          <p:nvPr/>
        </p:nvSpPr>
        <p:spPr>
          <a:xfrm>
            <a:off x="5681064" y="2755950"/>
            <a:ext cx="728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OCT</a:t>
            </a:r>
            <a:endParaRPr sz="1000">
              <a:solidFill>
                <a:schemeClr val="lt1"/>
              </a:solidFill>
              <a:latin typeface="Catamaran"/>
              <a:ea typeface="Catamaran"/>
              <a:cs typeface="Catamaran"/>
              <a:sym typeface="Catamaran"/>
            </a:endParaRPr>
          </a:p>
        </p:txBody>
      </p:sp>
      <p:sp>
        <p:nvSpPr>
          <p:cNvPr id="549" name="Google Shape;549;p38"/>
          <p:cNvSpPr/>
          <p:nvPr/>
        </p:nvSpPr>
        <p:spPr>
          <a:xfrm>
            <a:off x="5096503" y="2755950"/>
            <a:ext cx="728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SEP</a:t>
            </a:r>
            <a:endParaRPr sz="1000">
              <a:solidFill>
                <a:schemeClr val="lt1"/>
              </a:solidFill>
              <a:latin typeface="Catamaran"/>
              <a:ea typeface="Catamaran"/>
              <a:cs typeface="Catamaran"/>
              <a:sym typeface="Catamaran"/>
            </a:endParaRPr>
          </a:p>
        </p:txBody>
      </p:sp>
      <p:sp>
        <p:nvSpPr>
          <p:cNvPr id="550" name="Google Shape;550;p38"/>
          <p:cNvSpPr/>
          <p:nvPr/>
        </p:nvSpPr>
        <p:spPr>
          <a:xfrm>
            <a:off x="4511943" y="2755950"/>
            <a:ext cx="728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AUG</a:t>
            </a:r>
            <a:endParaRPr sz="1000">
              <a:solidFill>
                <a:schemeClr val="lt1"/>
              </a:solidFill>
              <a:latin typeface="Catamaran"/>
              <a:ea typeface="Catamaran"/>
              <a:cs typeface="Catamaran"/>
              <a:sym typeface="Catamaran"/>
            </a:endParaRPr>
          </a:p>
        </p:txBody>
      </p:sp>
      <p:sp>
        <p:nvSpPr>
          <p:cNvPr id="551" name="Google Shape;551;p38"/>
          <p:cNvSpPr/>
          <p:nvPr/>
        </p:nvSpPr>
        <p:spPr>
          <a:xfrm>
            <a:off x="3927382" y="2755950"/>
            <a:ext cx="728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JUL</a:t>
            </a:r>
            <a:endParaRPr sz="1000">
              <a:solidFill>
                <a:schemeClr val="lt1"/>
              </a:solidFill>
              <a:latin typeface="Catamaran"/>
              <a:ea typeface="Catamaran"/>
              <a:cs typeface="Catamaran"/>
              <a:sym typeface="Catamaran"/>
            </a:endParaRPr>
          </a:p>
        </p:txBody>
      </p:sp>
      <p:sp>
        <p:nvSpPr>
          <p:cNvPr id="552" name="Google Shape;552;p38"/>
          <p:cNvSpPr/>
          <p:nvPr/>
        </p:nvSpPr>
        <p:spPr>
          <a:xfrm>
            <a:off x="3342821" y="2755950"/>
            <a:ext cx="728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JUN</a:t>
            </a:r>
            <a:endParaRPr sz="1000">
              <a:solidFill>
                <a:schemeClr val="lt1"/>
              </a:solidFill>
              <a:latin typeface="Catamaran"/>
              <a:ea typeface="Catamaran"/>
              <a:cs typeface="Catamaran"/>
              <a:sym typeface="Catamaran"/>
            </a:endParaRPr>
          </a:p>
        </p:txBody>
      </p:sp>
      <p:sp>
        <p:nvSpPr>
          <p:cNvPr id="553" name="Google Shape;553;p38"/>
          <p:cNvSpPr/>
          <p:nvPr/>
        </p:nvSpPr>
        <p:spPr>
          <a:xfrm>
            <a:off x="2758261" y="2755950"/>
            <a:ext cx="728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MAY</a:t>
            </a:r>
            <a:endParaRPr sz="1000">
              <a:solidFill>
                <a:schemeClr val="lt1"/>
              </a:solidFill>
              <a:latin typeface="Catamaran"/>
              <a:ea typeface="Catamaran"/>
              <a:cs typeface="Catamaran"/>
              <a:sym typeface="Catamaran"/>
            </a:endParaRPr>
          </a:p>
        </p:txBody>
      </p:sp>
      <p:sp>
        <p:nvSpPr>
          <p:cNvPr id="554" name="Google Shape;554;p38"/>
          <p:cNvSpPr/>
          <p:nvPr/>
        </p:nvSpPr>
        <p:spPr>
          <a:xfrm>
            <a:off x="2173700" y="2755950"/>
            <a:ext cx="728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APR</a:t>
            </a:r>
            <a:endParaRPr sz="1000">
              <a:solidFill>
                <a:schemeClr val="lt1"/>
              </a:solidFill>
              <a:latin typeface="Catamaran"/>
              <a:ea typeface="Catamaran"/>
              <a:cs typeface="Catamaran"/>
              <a:sym typeface="Catamaran"/>
            </a:endParaRPr>
          </a:p>
        </p:txBody>
      </p:sp>
      <p:sp>
        <p:nvSpPr>
          <p:cNvPr id="555" name="Google Shape;555;p38"/>
          <p:cNvSpPr/>
          <p:nvPr/>
        </p:nvSpPr>
        <p:spPr>
          <a:xfrm>
            <a:off x="1589139" y="2755950"/>
            <a:ext cx="728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MAR</a:t>
            </a:r>
            <a:endParaRPr sz="1000">
              <a:solidFill>
                <a:schemeClr val="lt1"/>
              </a:solidFill>
              <a:latin typeface="Catamaran"/>
              <a:ea typeface="Catamaran"/>
              <a:cs typeface="Catamaran"/>
              <a:sym typeface="Catamaran"/>
            </a:endParaRPr>
          </a:p>
        </p:txBody>
      </p:sp>
      <p:sp>
        <p:nvSpPr>
          <p:cNvPr id="556" name="Google Shape;556;p38"/>
          <p:cNvSpPr/>
          <p:nvPr/>
        </p:nvSpPr>
        <p:spPr>
          <a:xfrm>
            <a:off x="1004579" y="2755950"/>
            <a:ext cx="728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FEB</a:t>
            </a:r>
            <a:endParaRPr sz="1000">
              <a:solidFill>
                <a:schemeClr val="lt1"/>
              </a:solidFill>
              <a:latin typeface="Catamaran"/>
              <a:ea typeface="Catamaran"/>
              <a:cs typeface="Catamaran"/>
              <a:sym typeface="Catamaran"/>
            </a:endParaRPr>
          </a:p>
        </p:txBody>
      </p:sp>
      <p:sp>
        <p:nvSpPr>
          <p:cNvPr id="557" name="Google Shape;557;p38"/>
          <p:cNvSpPr/>
          <p:nvPr/>
        </p:nvSpPr>
        <p:spPr>
          <a:xfrm>
            <a:off x="420018" y="2755950"/>
            <a:ext cx="728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Catamaran"/>
                <a:ea typeface="Catamaran"/>
                <a:cs typeface="Catamaran"/>
                <a:sym typeface="Catamaran"/>
              </a:rPr>
              <a:t>JAN</a:t>
            </a:r>
            <a:endParaRPr sz="1000">
              <a:solidFill>
                <a:schemeClr val="lt1"/>
              </a:solidFill>
              <a:latin typeface="Catamaran"/>
              <a:ea typeface="Catamaran"/>
              <a:cs typeface="Catamaran"/>
              <a:sym typeface="Catamaran"/>
            </a:endParaRPr>
          </a:p>
        </p:txBody>
      </p:sp>
      <p:sp>
        <p:nvSpPr>
          <p:cNvPr id="558" name="Google Shape;558;p38"/>
          <p:cNvSpPr/>
          <p:nvPr/>
        </p:nvSpPr>
        <p:spPr>
          <a:xfrm>
            <a:off x="0" y="2755950"/>
            <a:ext cx="5643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59" name="Google Shape;559;p38"/>
          <p:cNvCxnSpPr/>
          <p:nvPr/>
        </p:nvCxnSpPr>
        <p:spPr>
          <a:xfrm rot="10800000">
            <a:off x="680946" y="2281931"/>
            <a:ext cx="0" cy="498600"/>
          </a:xfrm>
          <a:prstGeom prst="straightConnector1">
            <a:avLst/>
          </a:prstGeom>
          <a:noFill/>
          <a:ln w="9525" cap="flat" cmpd="sng">
            <a:solidFill>
              <a:schemeClr val="accent1"/>
            </a:solidFill>
            <a:prstDash val="solid"/>
            <a:round/>
            <a:headEnd type="oval" w="med" len="med"/>
            <a:tailEnd type="oval" w="med" len="med"/>
          </a:ln>
        </p:spPr>
      </p:cxnSp>
      <p:sp>
        <p:nvSpPr>
          <p:cNvPr id="560" name="Google Shape;560;p38"/>
          <p:cNvSpPr txBox="1"/>
          <p:nvPr/>
        </p:nvSpPr>
        <p:spPr>
          <a:xfrm>
            <a:off x="644618"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sz="900">
              <a:solidFill>
                <a:schemeClr val="dk2"/>
              </a:solidFill>
              <a:latin typeface="Catamaran"/>
              <a:ea typeface="Catamaran"/>
              <a:cs typeface="Catamaran"/>
              <a:sym typeface="Catamaran"/>
            </a:endParaRPr>
          </a:p>
        </p:txBody>
      </p:sp>
      <p:cxnSp>
        <p:nvCxnSpPr>
          <p:cNvPr id="561" name="Google Shape;561;p38"/>
          <p:cNvCxnSpPr/>
          <p:nvPr/>
        </p:nvCxnSpPr>
        <p:spPr>
          <a:xfrm rot="10800000">
            <a:off x="1851013" y="2281931"/>
            <a:ext cx="0" cy="498600"/>
          </a:xfrm>
          <a:prstGeom prst="straightConnector1">
            <a:avLst/>
          </a:prstGeom>
          <a:noFill/>
          <a:ln w="9525" cap="flat" cmpd="sng">
            <a:solidFill>
              <a:schemeClr val="accent1"/>
            </a:solidFill>
            <a:prstDash val="solid"/>
            <a:round/>
            <a:headEnd type="oval" w="med" len="med"/>
            <a:tailEnd type="oval" w="med" len="med"/>
          </a:ln>
        </p:spPr>
      </p:cxnSp>
      <p:sp>
        <p:nvSpPr>
          <p:cNvPr id="562" name="Google Shape;562;p38"/>
          <p:cNvSpPr txBox="1"/>
          <p:nvPr/>
        </p:nvSpPr>
        <p:spPr>
          <a:xfrm>
            <a:off x="1816018"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Red is the colour of danger and courage</a:t>
            </a:r>
            <a:endParaRPr sz="900">
              <a:solidFill>
                <a:schemeClr val="dk2"/>
              </a:solidFill>
              <a:latin typeface="Catamaran"/>
              <a:ea typeface="Catamaran"/>
              <a:cs typeface="Catamaran"/>
              <a:sym typeface="Catamaran"/>
            </a:endParaRPr>
          </a:p>
        </p:txBody>
      </p:sp>
      <p:cxnSp>
        <p:nvCxnSpPr>
          <p:cNvPr id="563" name="Google Shape;563;p38"/>
          <p:cNvCxnSpPr/>
          <p:nvPr/>
        </p:nvCxnSpPr>
        <p:spPr>
          <a:xfrm rot="10800000">
            <a:off x="3021079" y="2281931"/>
            <a:ext cx="0" cy="498600"/>
          </a:xfrm>
          <a:prstGeom prst="straightConnector1">
            <a:avLst/>
          </a:prstGeom>
          <a:noFill/>
          <a:ln w="9525" cap="flat" cmpd="sng">
            <a:solidFill>
              <a:schemeClr val="accent2"/>
            </a:solidFill>
            <a:prstDash val="solid"/>
            <a:round/>
            <a:headEnd type="oval" w="med" len="med"/>
            <a:tailEnd type="oval" w="med" len="med"/>
          </a:ln>
        </p:spPr>
      </p:cxnSp>
      <p:sp>
        <p:nvSpPr>
          <p:cNvPr id="564" name="Google Shape;564;p38"/>
          <p:cNvSpPr txBox="1"/>
          <p:nvPr/>
        </p:nvSpPr>
        <p:spPr>
          <a:xfrm>
            <a:off x="2987419"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Black is the color of ebony and of outer space</a:t>
            </a:r>
            <a:endParaRPr sz="900">
              <a:solidFill>
                <a:schemeClr val="dk2"/>
              </a:solidFill>
              <a:latin typeface="Catamaran"/>
              <a:ea typeface="Catamaran"/>
              <a:cs typeface="Catamaran"/>
              <a:sym typeface="Catamaran"/>
            </a:endParaRPr>
          </a:p>
        </p:txBody>
      </p:sp>
      <p:cxnSp>
        <p:nvCxnSpPr>
          <p:cNvPr id="565" name="Google Shape;565;p38"/>
          <p:cNvCxnSpPr/>
          <p:nvPr/>
        </p:nvCxnSpPr>
        <p:spPr>
          <a:xfrm rot="10800000">
            <a:off x="4191145" y="2281931"/>
            <a:ext cx="0" cy="498600"/>
          </a:xfrm>
          <a:prstGeom prst="straightConnector1">
            <a:avLst/>
          </a:prstGeom>
          <a:noFill/>
          <a:ln w="9525" cap="flat" cmpd="sng">
            <a:solidFill>
              <a:schemeClr val="accent3"/>
            </a:solidFill>
            <a:prstDash val="solid"/>
            <a:round/>
            <a:headEnd type="oval" w="med" len="med"/>
            <a:tailEnd type="oval" w="med" len="med"/>
          </a:ln>
        </p:spPr>
      </p:cxnSp>
      <p:sp>
        <p:nvSpPr>
          <p:cNvPr id="566" name="Google Shape;566;p38"/>
          <p:cNvSpPr txBox="1"/>
          <p:nvPr/>
        </p:nvSpPr>
        <p:spPr>
          <a:xfrm>
            <a:off x="4158819"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cxnSp>
        <p:nvCxnSpPr>
          <p:cNvPr id="567" name="Google Shape;567;p38"/>
          <p:cNvCxnSpPr/>
          <p:nvPr/>
        </p:nvCxnSpPr>
        <p:spPr>
          <a:xfrm rot="10800000">
            <a:off x="5361211" y="2281931"/>
            <a:ext cx="0" cy="498600"/>
          </a:xfrm>
          <a:prstGeom prst="straightConnector1">
            <a:avLst/>
          </a:prstGeom>
          <a:noFill/>
          <a:ln w="9525" cap="flat" cmpd="sng">
            <a:solidFill>
              <a:schemeClr val="accent3"/>
            </a:solidFill>
            <a:prstDash val="solid"/>
            <a:round/>
            <a:headEnd type="oval" w="med" len="med"/>
            <a:tailEnd type="oval" w="med" len="med"/>
          </a:ln>
        </p:spPr>
      </p:cxnSp>
      <p:sp>
        <p:nvSpPr>
          <p:cNvPr id="568" name="Google Shape;568;p38"/>
          <p:cNvSpPr txBox="1"/>
          <p:nvPr/>
        </p:nvSpPr>
        <p:spPr>
          <a:xfrm>
            <a:off x="5330220"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White is the color of milk and fresh snow</a:t>
            </a:r>
            <a:endParaRPr sz="900">
              <a:solidFill>
                <a:schemeClr val="dk2"/>
              </a:solidFill>
              <a:latin typeface="Catamaran"/>
              <a:ea typeface="Catamaran"/>
              <a:cs typeface="Catamaran"/>
              <a:sym typeface="Catamaran"/>
            </a:endParaRPr>
          </a:p>
        </p:txBody>
      </p:sp>
      <p:cxnSp>
        <p:nvCxnSpPr>
          <p:cNvPr id="569" name="Google Shape;569;p38"/>
          <p:cNvCxnSpPr/>
          <p:nvPr/>
        </p:nvCxnSpPr>
        <p:spPr>
          <a:xfrm rot="10800000">
            <a:off x="6531277" y="2281931"/>
            <a:ext cx="0" cy="498600"/>
          </a:xfrm>
          <a:prstGeom prst="straightConnector1">
            <a:avLst/>
          </a:prstGeom>
          <a:noFill/>
          <a:ln w="9525" cap="flat" cmpd="sng">
            <a:solidFill>
              <a:schemeClr val="accent4"/>
            </a:solidFill>
            <a:prstDash val="solid"/>
            <a:round/>
            <a:headEnd type="oval" w="med" len="med"/>
            <a:tailEnd type="oval" w="med" len="med"/>
          </a:ln>
        </p:spPr>
      </p:cxnSp>
      <p:sp>
        <p:nvSpPr>
          <p:cNvPr id="570" name="Google Shape;570;p38"/>
          <p:cNvSpPr txBox="1"/>
          <p:nvPr/>
        </p:nvSpPr>
        <p:spPr>
          <a:xfrm>
            <a:off x="6501620" y="1727200"/>
            <a:ext cx="110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sz="900">
              <a:solidFill>
                <a:schemeClr val="dk2"/>
              </a:solidFill>
              <a:latin typeface="Catamaran"/>
              <a:ea typeface="Catamaran"/>
              <a:cs typeface="Catamaran"/>
              <a:sym typeface="Catamaran"/>
            </a:endParaRPr>
          </a:p>
        </p:txBody>
      </p:sp>
      <p:cxnSp>
        <p:nvCxnSpPr>
          <p:cNvPr id="571" name="Google Shape;571;p38"/>
          <p:cNvCxnSpPr/>
          <p:nvPr/>
        </p:nvCxnSpPr>
        <p:spPr>
          <a:xfrm rot="10800000">
            <a:off x="1274965" y="3124969"/>
            <a:ext cx="0" cy="498600"/>
          </a:xfrm>
          <a:prstGeom prst="straightConnector1">
            <a:avLst/>
          </a:prstGeom>
          <a:noFill/>
          <a:ln w="9525" cap="flat" cmpd="sng">
            <a:solidFill>
              <a:schemeClr val="accent1"/>
            </a:solidFill>
            <a:prstDash val="solid"/>
            <a:round/>
            <a:headEnd type="oval" w="med" len="med"/>
            <a:tailEnd type="oval" w="med" len="med"/>
          </a:ln>
        </p:spPr>
      </p:cxnSp>
      <p:sp>
        <p:nvSpPr>
          <p:cNvPr id="572" name="Google Shape;572;p38"/>
          <p:cNvSpPr txBox="1"/>
          <p:nvPr/>
        </p:nvSpPr>
        <p:spPr>
          <a:xfrm>
            <a:off x="1212851" y="3648150"/>
            <a:ext cx="110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cxnSp>
        <p:nvCxnSpPr>
          <p:cNvPr id="573" name="Google Shape;573;p38"/>
          <p:cNvCxnSpPr/>
          <p:nvPr/>
        </p:nvCxnSpPr>
        <p:spPr>
          <a:xfrm rot="10800000">
            <a:off x="2445031" y="3124969"/>
            <a:ext cx="0" cy="498600"/>
          </a:xfrm>
          <a:prstGeom prst="straightConnector1">
            <a:avLst/>
          </a:prstGeom>
          <a:noFill/>
          <a:ln w="9525" cap="flat" cmpd="sng">
            <a:solidFill>
              <a:schemeClr val="accent2"/>
            </a:solidFill>
            <a:prstDash val="solid"/>
            <a:round/>
            <a:headEnd type="oval" w="med" len="med"/>
            <a:tailEnd type="oval" w="med" len="med"/>
          </a:ln>
        </p:spPr>
      </p:cxnSp>
      <p:sp>
        <p:nvSpPr>
          <p:cNvPr id="574" name="Google Shape;574;p38"/>
          <p:cNvSpPr txBox="1"/>
          <p:nvPr/>
        </p:nvSpPr>
        <p:spPr>
          <a:xfrm>
            <a:off x="2391030" y="3648150"/>
            <a:ext cx="110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White is the color of milk and fresh snow</a:t>
            </a:r>
            <a:endParaRPr sz="900">
              <a:solidFill>
                <a:schemeClr val="dk2"/>
              </a:solidFill>
              <a:latin typeface="Catamaran"/>
              <a:ea typeface="Catamaran"/>
              <a:cs typeface="Catamaran"/>
              <a:sym typeface="Catamaran"/>
            </a:endParaRPr>
          </a:p>
        </p:txBody>
      </p:sp>
      <p:cxnSp>
        <p:nvCxnSpPr>
          <p:cNvPr id="575" name="Google Shape;575;p38"/>
          <p:cNvCxnSpPr/>
          <p:nvPr/>
        </p:nvCxnSpPr>
        <p:spPr>
          <a:xfrm rot="10800000">
            <a:off x="3615097" y="3124969"/>
            <a:ext cx="0" cy="498600"/>
          </a:xfrm>
          <a:prstGeom prst="straightConnector1">
            <a:avLst/>
          </a:prstGeom>
          <a:noFill/>
          <a:ln w="9525" cap="flat" cmpd="sng">
            <a:solidFill>
              <a:schemeClr val="accent2"/>
            </a:solidFill>
            <a:prstDash val="solid"/>
            <a:round/>
            <a:headEnd type="oval" w="med" len="med"/>
            <a:tailEnd type="oval" w="med" len="med"/>
          </a:ln>
        </p:spPr>
      </p:cxnSp>
      <p:sp>
        <p:nvSpPr>
          <p:cNvPr id="576" name="Google Shape;576;p38"/>
          <p:cNvSpPr txBox="1"/>
          <p:nvPr/>
        </p:nvSpPr>
        <p:spPr>
          <a:xfrm>
            <a:off x="3569209" y="3648150"/>
            <a:ext cx="110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sz="900">
              <a:solidFill>
                <a:schemeClr val="dk2"/>
              </a:solidFill>
              <a:latin typeface="Catamaran"/>
              <a:ea typeface="Catamaran"/>
              <a:cs typeface="Catamaran"/>
              <a:sym typeface="Catamaran"/>
            </a:endParaRPr>
          </a:p>
        </p:txBody>
      </p:sp>
      <p:cxnSp>
        <p:nvCxnSpPr>
          <p:cNvPr id="577" name="Google Shape;577;p38"/>
          <p:cNvCxnSpPr/>
          <p:nvPr/>
        </p:nvCxnSpPr>
        <p:spPr>
          <a:xfrm rot="10800000">
            <a:off x="4785163" y="3124969"/>
            <a:ext cx="0" cy="498600"/>
          </a:xfrm>
          <a:prstGeom prst="straightConnector1">
            <a:avLst/>
          </a:prstGeom>
          <a:noFill/>
          <a:ln w="9525" cap="flat" cmpd="sng">
            <a:solidFill>
              <a:schemeClr val="accent3"/>
            </a:solidFill>
            <a:prstDash val="solid"/>
            <a:round/>
            <a:headEnd type="oval" w="med" len="med"/>
            <a:tailEnd type="oval" w="med" len="med"/>
          </a:ln>
        </p:spPr>
      </p:cxnSp>
      <p:sp>
        <p:nvSpPr>
          <p:cNvPr id="578" name="Google Shape;578;p38"/>
          <p:cNvSpPr txBox="1"/>
          <p:nvPr/>
        </p:nvSpPr>
        <p:spPr>
          <a:xfrm>
            <a:off x="4747388" y="3648150"/>
            <a:ext cx="110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Red is the colour of danger and courage</a:t>
            </a:r>
            <a:endParaRPr sz="900">
              <a:solidFill>
                <a:schemeClr val="dk2"/>
              </a:solidFill>
              <a:latin typeface="Catamaran"/>
              <a:ea typeface="Catamaran"/>
              <a:cs typeface="Catamaran"/>
              <a:sym typeface="Catamaran"/>
            </a:endParaRPr>
          </a:p>
        </p:txBody>
      </p:sp>
      <p:cxnSp>
        <p:nvCxnSpPr>
          <p:cNvPr id="579" name="Google Shape;579;p38"/>
          <p:cNvCxnSpPr/>
          <p:nvPr/>
        </p:nvCxnSpPr>
        <p:spPr>
          <a:xfrm rot="10800000">
            <a:off x="5955229" y="3124969"/>
            <a:ext cx="0" cy="498600"/>
          </a:xfrm>
          <a:prstGeom prst="straightConnector1">
            <a:avLst/>
          </a:prstGeom>
          <a:noFill/>
          <a:ln w="9525" cap="flat" cmpd="sng">
            <a:solidFill>
              <a:schemeClr val="accent4"/>
            </a:solidFill>
            <a:prstDash val="solid"/>
            <a:round/>
            <a:headEnd type="oval" w="med" len="med"/>
            <a:tailEnd type="oval" w="med" len="med"/>
          </a:ln>
        </p:spPr>
      </p:cxnSp>
      <p:sp>
        <p:nvSpPr>
          <p:cNvPr id="580" name="Google Shape;580;p38"/>
          <p:cNvSpPr txBox="1"/>
          <p:nvPr/>
        </p:nvSpPr>
        <p:spPr>
          <a:xfrm>
            <a:off x="5925566" y="3648150"/>
            <a:ext cx="11064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Black is the color of ebony and of outer space</a:t>
            </a:r>
            <a:endParaRPr sz="900">
              <a:solidFill>
                <a:schemeClr val="dk2"/>
              </a:solidFill>
              <a:latin typeface="Catamaran"/>
              <a:ea typeface="Catamaran"/>
              <a:cs typeface="Catamaran"/>
              <a:sym typeface="Catamaran"/>
            </a:endParaRPr>
          </a:p>
        </p:txBody>
      </p:sp>
      <p:cxnSp>
        <p:nvCxnSpPr>
          <p:cNvPr id="581" name="Google Shape;581;p38"/>
          <p:cNvCxnSpPr/>
          <p:nvPr/>
        </p:nvCxnSpPr>
        <p:spPr>
          <a:xfrm rot="10800000">
            <a:off x="7125296" y="3124969"/>
            <a:ext cx="0" cy="498600"/>
          </a:xfrm>
          <a:prstGeom prst="straightConnector1">
            <a:avLst/>
          </a:prstGeom>
          <a:noFill/>
          <a:ln w="9525" cap="flat" cmpd="sng">
            <a:solidFill>
              <a:schemeClr val="accent4"/>
            </a:solidFill>
            <a:prstDash val="solid"/>
            <a:round/>
            <a:headEnd type="oval" w="med" len="med"/>
            <a:tailEnd type="oval" w="med" len="med"/>
          </a:ln>
        </p:spPr>
      </p:cxnSp>
      <p:sp>
        <p:nvSpPr>
          <p:cNvPr id="582" name="Google Shape;582;p38"/>
          <p:cNvSpPr txBox="1"/>
          <p:nvPr/>
        </p:nvSpPr>
        <p:spPr>
          <a:xfrm>
            <a:off x="7091831" y="3648150"/>
            <a:ext cx="916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Catamaran"/>
                <a:ea typeface="Catamaran"/>
                <a:cs typeface="Catamaran"/>
                <a:sym typeface="Catamaran"/>
              </a:rPr>
              <a:t>Yellow is the color of gold, butter and ripe lemons</a:t>
            </a:r>
            <a:endParaRPr sz="900">
              <a:solidFill>
                <a:schemeClr val="dk2"/>
              </a:solidFill>
              <a:latin typeface="Catamaran"/>
              <a:ea typeface="Catamaran"/>
              <a:cs typeface="Catamaran"/>
              <a:sym typeface="Catamaran"/>
            </a:endParaRPr>
          </a:p>
        </p:txBody>
      </p:sp>
      <p:grpSp>
        <p:nvGrpSpPr>
          <p:cNvPr id="583" name="Google Shape;583;p38"/>
          <p:cNvGrpSpPr/>
          <p:nvPr/>
        </p:nvGrpSpPr>
        <p:grpSpPr>
          <a:xfrm>
            <a:off x="135880" y="874786"/>
            <a:ext cx="257118" cy="276131"/>
            <a:chOff x="611175" y="2326900"/>
            <a:chExt cx="362700" cy="389575"/>
          </a:xfrm>
        </p:grpSpPr>
        <p:sp>
          <p:nvSpPr>
            <p:cNvPr id="584" name="Google Shape;584;p3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5" name="Google Shape;585;p3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6" name="Google Shape;586;p3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87" name="Google Shape;587;p3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3"/>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Automated RDP Detection</a:t>
            </a:r>
            <a:endParaRPr dirty="0"/>
          </a:p>
        </p:txBody>
      </p:sp>
      <p:sp>
        <p:nvSpPr>
          <p:cNvPr id="705" name="Google Shape;705;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cxnSp>
        <p:nvCxnSpPr>
          <p:cNvPr id="714" name="Google Shape;714;p43"/>
          <p:cNvCxnSpPr/>
          <p:nvPr/>
        </p:nvCxnSpPr>
        <p:spPr>
          <a:xfrm>
            <a:off x="4027499" y="2188066"/>
            <a:ext cx="982800" cy="0"/>
          </a:xfrm>
          <a:prstGeom prst="straightConnector1">
            <a:avLst/>
          </a:prstGeom>
          <a:noFill/>
          <a:ln w="9525" cap="flat" cmpd="sng">
            <a:solidFill>
              <a:schemeClr val="accent1"/>
            </a:solidFill>
            <a:prstDash val="solid"/>
            <a:round/>
            <a:headEnd type="oval" w="med" len="med"/>
            <a:tailEnd type="oval" w="med" len="med"/>
          </a:ln>
        </p:spPr>
      </p:cxnSp>
      <p:sp>
        <p:nvSpPr>
          <p:cNvPr id="715" name="Google Shape;715;p43"/>
          <p:cNvSpPr txBox="1"/>
          <p:nvPr/>
        </p:nvSpPr>
        <p:spPr>
          <a:xfrm>
            <a:off x="5116503" y="2039392"/>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GB" sz="1000" dirty="0">
                <a:solidFill>
                  <a:schemeClr val="dk2"/>
                </a:solidFill>
                <a:latin typeface="Catamaran"/>
                <a:ea typeface="Catamaran"/>
                <a:cs typeface="Catamaran"/>
                <a:sym typeface="Catamaran"/>
              </a:rPr>
              <a:t>D</a:t>
            </a:r>
            <a:r>
              <a:rPr lang="en" sz="1000" dirty="0" err="1">
                <a:solidFill>
                  <a:schemeClr val="dk2"/>
                </a:solidFill>
                <a:latin typeface="Catamaran"/>
                <a:ea typeface="Catamaran"/>
                <a:cs typeface="Catamaran"/>
                <a:sym typeface="Catamaran"/>
              </a:rPr>
              <a:t>ata</a:t>
            </a:r>
            <a:r>
              <a:rPr lang="en" sz="1000" dirty="0">
                <a:solidFill>
                  <a:schemeClr val="dk2"/>
                </a:solidFill>
                <a:latin typeface="Catamaran"/>
                <a:ea typeface="Catamaran"/>
                <a:cs typeface="Catamaran"/>
                <a:sym typeface="Catamaran"/>
              </a:rPr>
              <a:t> clean up.</a:t>
            </a:r>
            <a:endParaRPr sz="1000" dirty="0">
              <a:solidFill>
                <a:schemeClr val="dk2"/>
              </a:solidFill>
              <a:latin typeface="Catamaran"/>
              <a:ea typeface="Catamaran"/>
              <a:cs typeface="Catamaran"/>
              <a:sym typeface="Catamaran"/>
            </a:endParaRPr>
          </a:p>
        </p:txBody>
      </p:sp>
      <p:cxnSp>
        <p:nvCxnSpPr>
          <p:cNvPr id="716" name="Google Shape;716;p43"/>
          <p:cNvCxnSpPr/>
          <p:nvPr/>
        </p:nvCxnSpPr>
        <p:spPr>
          <a:xfrm>
            <a:off x="3729857" y="2711521"/>
            <a:ext cx="1127400" cy="0"/>
          </a:xfrm>
          <a:prstGeom prst="straightConnector1">
            <a:avLst/>
          </a:prstGeom>
          <a:noFill/>
          <a:ln w="9525" cap="flat" cmpd="sng">
            <a:solidFill>
              <a:schemeClr val="accent2"/>
            </a:solidFill>
            <a:prstDash val="solid"/>
            <a:round/>
            <a:headEnd type="oval" w="med" len="med"/>
            <a:tailEnd type="oval" w="med" len="med"/>
          </a:ln>
        </p:spPr>
      </p:cxnSp>
      <p:sp>
        <p:nvSpPr>
          <p:cNvPr id="717" name="Google Shape;717;p43"/>
          <p:cNvSpPr txBox="1"/>
          <p:nvPr/>
        </p:nvSpPr>
        <p:spPr>
          <a:xfrm>
            <a:off x="5010299" y="2540125"/>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Catamaran"/>
                <a:ea typeface="Catamaran"/>
                <a:cs typeface="Catamaran"/>
                <a:sym typeface="Catamaran"/>
              </a:rPr>
              <a:t>To determine protein shifts.</a:t>
            </a:r>
            <a:endParaRPr sz="1000" dirty="0">
              <a:solidFill>
                <a:schemeClr val="dk2"/>
              </a:solidFill>
              <a:latin typeface="Catamaran"/>
              <a:ea typeface="Catamaran"/>
              <a:cs typeface="Catamaran"/>
              <a:sym typeface="Catamaran"/>
            </a:endParaRPr>
          </a:p>
        </p:txBody>
      </p:sp>
      <p:cxnSp>
        <p:nvCxnSpPr>
          <p:cNvPr id="718" name="Google Shape;718;p43"/>
          <p:cNvCxnSpPr/>
          <p:nvPr/>
        </p:nvCxnSpPr>
        <p:spPr>
          <a:xfrm>
            <a:off x="3437979" y="3180110"/>
            <a:ext cx="1332900" cy="0"/>
          </a:xfrm>
          <a:prstGeom prst="straightConnector1">
            <a:avLst/>
          </a:prstGeom>
          <a:noFill/>
          <a:ln w="9525" cap="flat" cmpd="sng">
            <a:solidFill>
              <a:schemeClr val="accent3"/>
            </a:solidFill>
            <a:prstDash val="solid"/>
            <a:round/>
            <a:headEnd type="oval" w="med" len="med"/>
            <a:tailEnd type="oval" w="med" len="med"/>
          </a:ln>
        </p:spPr>
      </p:cxnSp>
      <p:sp>
        <p:nvSpPr>
          <p:cNvPr id="719" name="Google Shape;719;p43"/>
          <p:cNvSpPr txBox="1"/>
          <p:nvPr/>
        </p:nvSpPr>
        <p:spPr>
          <a:xfrm>
            <a:off x="5010299" y="3031050"/>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Catamaran"/>
                <a:ea typeface="Catamaran"/>
                <a:cs typeface="Catamaran"/>
                <a:sym typeface="Catamaran"/>
              </a:rPr>
              <a:t>To sort out insignificant shifts.</a:t>
            </a:r>
            <a:endParaRPr sz="1000" dirty="0">
              <a:solidFill>
                <a:schemeClr val="dk2"/>
              </a:solidFill>
              <a:latin typeface="Catamaran"/>
              <a:ea typeface="Catamaran"/>
              <a:cs typeface="Catamaran"/>
              <a:sym typeface="Catamaran"/>
            </a:endParaRPr>
          </a:p>
        </p:txBody>
      </p:sp>
      <p:cxnSp>
        <p:nvCxnSpPr>
          <p:cNvPr id="720" name="Google Shape;720;p43"/>
          <p:cNvCxnSpPr/>
          <p:nvPr/>
        </p:nvCxnSpPr>
        <p:spPr>
          <a:xfrm>
            <a:off x="3160796" y="3691684"/>
            <a:ext cx="1508100" cy="0"/>
          </a:xfrm>
          <a:prstGeom prst="straightConnector1">
            <a:avLst/>
          </a:prstGeom>
          <a:noFill/>
          <a:ln w="9525" cap="flat" cmpd="sng">
            <a:solidFill>
              <a:schemeClr val="accent4"/>
            </a:solidFill>
            <a:prstDash val="solid"/>
            <a:round/>
            <a:headEnd type="oval" w="med" len="med"/>
            <a:tailEnd type="oval" w="med" len="med"/>
          </a:ln>
        </p:spPr>
      </p:cxnSp>
      <p:sp>
        <p:nvSpPr>
          <p:cNvPr id="721" name="Google Shape;721;p43"/>
          <p:cNvSpPr txBox="1"/>
          <p:nvPr/>
        </p:nvSpPr>
        <p:spPr>
          <a:xfrm>
            <a:off x="4857257" y="3531784"/>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Catamaran"/>
                <a:ea typeface="Catamaran"/>
                <a:cs typeface="Catamaran"/>
                <a:sym typeface="Catamaran"/>
              </a:rPr>
              <a:t>To identify proteins with similar characteristics.</a:t>
            </a:r>
            <a:endParaRPr sz="1000" dirty="0">
              <a:solidFill>
                <a:schemeClr val="dk2"/>
              </a:solidFill>
              <a:latin typeface="Catamaran"/>
              <a:ea typeface="Catamaran"/>
              <a:cs typeface="Catamaran"/>
              <a:sym typeface="Catamaran"/>
            </a:endParaRPr>
          </a:p>
        </p:txBody>
      </p:sp>
      <p:cxnSp>
        <p:nvCxnSpPr>
          <p:cNvPr id="722" name="Google Shape;722;p43"/>
          <p:cNvCxnSpPr/>
          <p:nvPr/>
        </p:nvCxnSpPr>
        <p:spPr>
          <a:xfrm>
            <a:off x="2874036" y="4182016"/>
            <a:ext cx="1698600" cy="0"/>
          </a:xfrm>
          <a:prstGeom prst="straightConnector1">
            <a:avLst/>
          </a:prstGeom>
          <a:noFill/>
          <a:ln w="9525" cap="flat" cmpd="sng">
            <a:solidFill>
              <a:schemeClr val="accent5"/>
            </a:solidFill>
            <a:prstDash val="solid"/>
            <a:round/>
            <a:headEnd type="oval" w="med" len="med"/>
            <a:tailEnd type="oval" w="med" len="med"/>
          </a:ln>
        </p:spPr>
      </p:cxnSp>
      <p:sp>
        <p:nvSpPr>
          <p:cNvPr id="723" name="Google Shape;723;p43"/>
          <p:cNvSpPr txBox="1"/>
          <p:nvPr/>
        </p:nvSpPr>
        <p:spPr>
          <a:xfrm>
            <a:off x="4771806" y="4032518"/>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dirty="0">
                <a:solidFill>
                  <a:schemeClr val="dk2"/>
                </a:solidFill>
                <a:latin typeface="Catamaran"/>
                <a:ea typeface="Catamaran"/>
                <a:cs typeface="Catamaran"/>
                <a:sym typeface="Catamaran"/>
              </a:rPr>
              <a:t>Final number of RDPs identified.</a:t>
            </a:r>
            <a:endParaRPr sz="1000" dirty="0">
              <a:solidFill>
                <a:schemeClr val="dk2"/>
              </a:solidFill>
              <a:latin typeface="Catamaran"/>
              <a:ea typeface="Catamaran"/>
              <a:cs typeface="Catamaran"/>
              <a:sym typeface="Catamaran"/>
            </a:endParaRPr>
          </a:p>
        </p:txBody>
      </p:sp>
      <p:pic>
        <p:nvPicPr>
          <p:cNvPr id="31" name="Graphic 30" descr="Research">
            <a:extLst>
              <a:ext uri="{FF2B5EF4-FFF2-40B4-BE49-F238E27FC236}">
                <a16:creationId xmlns:a16="http://schemas.microsoft.com/office/drawing/2014/main" id="{FE1371B5-9018-7D21-024B-2EDAE4EF3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5550"/>
            <a:ext cx="457200" cy="457200"/>
          </a:xfrm>
          <a:prstGeom prst="rect">
            <a:avLst/>
          </a:prstGeom>
        </p:spPr>
      </p:pic>
      <p:grpSp>
        <p:nvGrpSpPr>
          <p:cNvPr id="25" name="Google Shape;1331;p48">
            <a:extLst>
              <a:ext uri="{FF2B5EF4-FFF2-40B4-BE49-F238E27FC236}">
                <a16:creationId xmlns:a16="http://schemas.microsoft.com/office/drawing/2014/main" id="{884F3887-F4E4-4AB0-8895-F1E64C45DD35}"/>
              </a:ext>
            </a:extLst>
          </p:cNvPr>
          <p:cNvGrpSpPr/>
          <p:nvPr/>
        </p:nvGrpSpPr>
        <p:grpSpPr>
          <a:xfrm>
            <a:off x="297712" y="1439951"/>
            <a:ext cx="3746746" cy="3132054"/>
            <a:chOff x="2704878" y="4454697"/>
            <a:chExt cx="720000" cy="658890"/>
          </a:xfrm>
        </p:grpSpPr>
        <p:sp>
          <p:nvSpPr>
            <p:cNvPr id="26" name="Google Shape;1332;p48">
              <a:extLst>
                <a:ext uri="{FF2B5EF4-FFF2-40B4-BE49-F238E27FC236}">
                  <a16:creationId xmlns:a16="http://schemas.microsoft.com/office/drawing/2014/main" id="{519FCDE7-5AA3-97CE-2BEB-ADBF60812FF7}"/>
                </a:ext>
              </a:extLst>
            </p:cNvPr>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27" name="Google Shape;1333;p48">
              <a:extLst>
                <a:ext uri="{FF2B5EF4-FFF2-40B4-BE49-F238E27FC236}">
                  <a16:creationId xmlns:a16="http://schemas.microsoft.com/office/drawing/2014/main" id="{5B4E3BD6-F917-C752-8434-F1E1585F2AD4}"/>
                </a:ext>
              </a:extLst>
            </p:cNvPr>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de-DE" sz="1400" i="0" u="none" strike="noStrike" cap="none" dirty="0">
                <a:solidFill>
                  <a:schemeClr val="dk1"/>
                </a:solidFill>
                <a:latin typeface="Catamaran"/>
                <a:ea typeface="Catamaran"/>
                <a:cs typeface="Catamaran"/>
                <a:sym typeface="Catamaran"/>
              </a:endParaRPr>
            </a:p>
            <a:p>
              <a:pPr marL="0" marR="0" lvl="0" indent="0" algn="l" rtl="0">
                <a:lnSpc>
                  <a:spcPct val="100000"/>
                </a:lnSpc>
                <a:spcBef>
                  <a:spcPts val="0"/>
                </a:spcBef>
                <a:spcAft>
                  <a:spcPts val="0"/>
                </a:spcAft>
                <a:buClr>
                  <a:schemeClr val="dk1"/>
                </a:buClr>
                <a:buSzPts val="1400"/>
                <a:buFont typeface="Calibri"/>
                <a:buNone/>
              </a:pPr>
              <a:r>
                <a:rPr lang="de-DE" b="1" dirty="0">
                  <a:solidFill>
                    <a:schemeClr val="bg1"/>
                  </a:solidFill>
                  <a:latin typeface="Catamaran"/>
                  <a:ea typeface="Catamaran"/>
                  <a:cs typeface="Catamaran"/>
                  <a:sym typeface="Catamaran"/>
                </a:rPr>
                <a:t>                        </a:t>
              </a:r>
              <a:r>
                <a:rPr lang="de-DE" sz="1400" b="1" i="0" u="none" strike="noStrike" cap="none" dirty="0">
                  <a:solidFill>
                    <a:schemeClr val="bg1"/>
                  </a:solidFill>
                  <a:latin typeface="Catamaran"/>
                  <a:ea typeface="Catamaran"/>
                  <a:cs typeface="Catamaran"/>
                  <a:sym typeface="Catamaran"/>
                </a:rPr>
                <a:t>T-Test</a:t>
              </a:r>
              <a:endParaRPr sz="1400" b="1" i="0" u="none" strike="noStrike" cap="none" dirty="0">
                <a:solidFill>
                  <a:schemeClr val="bg1"/>
                </a:solidFill>
                <a:latin typeface="Catamaran"/>
                <a:ea typeface="Catamaran"/>
                <a:cs typeface="Catamaran"/>
                <a:sym typeface="Catamaran"/>
              </a:endParaRPr>
            </a:p>
          </p:txBody>
        </p:sp>
        <p:sp>
          <p:nvSpPr>
            <p:cNvPr id="28" name="Google Shape;1334;p48">
              <a:extLst>
                <a:ext uri="{FF2B5EF4-FFF2-40B4-BE49-F238E27FC236}">
                  <a16:creationId xmlns:a16="http://schemas.microsoft.com/office/drawing/2014/main" id="{E4C3F647-475C-EFEB-4135-BB801B882030}"/>
                </a:ext>
              </a:extLst>
            </p:cNvPr>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de-DE" sz="1400" i="0" u="none" strike="noStrike" cap="none" dirty="0">
                  <a:solidFill>
                    <a:schemeClr val="dk1"/>
                  </a:solidFill>
                  <a:latin typeface="Catamaran"/>
                  <a:ea typeface="Catamaran"/>
                  <a:cs typeface="Catamaran"/>
                  <a:sym typeface="Catamaran"/>
                </a:rPr>
                <a:t>         </a:t>
              </a:r>
            </a:p>
            <a:p>
              <a:pPr marL="0" marR="0" lvl="0" indent="0" algn="l" rtl="0">
                <a:lnSpc>
                  <a:spcPct val="100000"/>
                </a:lnSpc>
                <a:spcBef>
                  <a:spcPts val="0"/>
                </a:spcBef>
                <a:spcAft>
                  <a:spcPts val="0"/>
                </a:spcAft>
                <a:buClr>
                  <a:schemeClr val="dk1"/>
                </a:buClr>
                <a:buSzPts val="1400"/>
                <a:buFont typeface="Calibri"/>
                <a:buNone/>
              </a:pPr>
              <a:r>
                <a:rPr lang="de-DE" sz="1200" b="1" dirty="0">
                  <a:solidFill>
                    <a:schemeClr val="bg1"/>
                  </a:solidFill>
                  <a:latin typeface="Catamaran"/>
                  <a:ea typeface="Catamaran"/>
                  <a:cs typeface="Catamaran"/>
                  <a:sym typeface="Catamaran"/>
                </a:rPr>
                <a:t>           </a:t>
              </a:r>
              <a:r>
                <a:rPr lang="de-DE" b="1" i="0" u="none" strike="noStrike" cap="none" dirty="0">
                  <a:solidFill>
                    <a:schemeClr val="bg1"/>
                  </a:solidFill>
                  <a:latin typeface="Catamaran"/>
                  <a:ea typeface="Catamaran"/>
                  <a:cs typeface="Catamaran"/>
                  <a:sym typeface="Catamaran"/>
                </a:rPr>
                <a:t>RDPs</a:t>
              </a:r>
              <a:endParaRPr b="1" i="0" u="none" strike="noStrike" cap="none" dirty="0">
                <a:solidFill>
                  <a:schemeClr val="bg1"/>
                </a:solidFill>
                <a:latin typeface="Catamaran"/>
                <a:ea typeface="Catamaran"/>
                <a:cs typeface="Catamaran"/>
                <a:sym typeface="Catamaran"/>
              </a:endParaRPr>
            </a:p>
          </p:txBody>
        </p:sp>
        <p:sp>
          <p:nvSpPr>
            <p:cNvPr id="29" name="Google Shape;1335;p48">
              <a:extLst>
                <a:ext uri="{FF2B5EF4-FFF2-40B4-BE49-F238E27FC236}">
                  <a16:creationId xmlns:a16="http://schemas.microsoft.com/office/drawing/2014/main" id="{60389D03-EBFC-4CD1-D319-E11FFAACC901}"/>
                </a:ext>
              </a:extLst>
            </p:cNvPr>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de-DE" dirty="0">
                <a:solidFill>
                  <a:schemeClr val="dk1"/>
                </a:solidFill>
                <a:latin typeface="Catamaran"/>
                <a:ea typeface="Catamaran"/>
                <a:cs typeface="Catamaran"/>
                <a:sym typeface="Catamaran"/>
              </a:endParaRPr>
            </a:p>
            <a:p>
              <a:pPr marL="0" marR="0" lvl="0" indent="0" algn="l" rtl="0">
                <a:lnSpc>
                  <a:spcPct val="100000"/>
                </a:lnSpc>
                <a:spcBef>
                  <a:spcPts val="0"/>
                </a:spcBef>
                <a:spcAft>
                  <a:spcPts val="0"/>
                </a:spcAft>
                <a:buClr>
                  <a:schemeClr val="dk1"/>
                </a:buClr>
                <a:buSzPts val="1400"/>
                <a:buFont typeface="Calibri"/>
                <a:buNone/>
              </a:pPr>
              <a:r>
                <a:rPr lang="de-DE" b="1" dirty="0">
                  <a:solidFill>
                    <a:schemeClr val="bg1"/>
                  </a:solidFill>
                  <a:latin typeface="Catamaran"/>
                  <a:ea typeface="Catamaran"/>
                  <a:cs typeface="Catamaran"/>
                  <a:sym typeface="Catamaran"/>
                </a:rPr>
                <a:t>             Clustering</a:t>
              </a:r>
              <a:endParaRPr sz="1400" b="1" i="0" u="none" strike="noStrike" cap="none" dirty="0">
                <a:solidFill>
                  <a:schemeClr val="bg1"/>
                </a:solidFill>
                <a:latin typeface="Catamaran"/>
                <a:ea typeface="Catamaran"/>
                <a:cs typeface="Catamaran"/>
                <a:sym typeface="Catamaran"/>
              </a:endParaRPr>
            </a:p>
          </p:txBody>
        </p:sp>
        <p:sp>
          <p:nvSpPr>
            <p:cNvPr id="30" name="Google Shape;1336;p48">
              <a:extLst>
                <a:ext uri="{FF2B5EF4-FFF2-40B4-BE49-F238E27FC236}">
                  <a16:creationId xmlns:a16="http://schemas.microsoft.com/office/drawing/2014/main" id="{7D020D3F-9319-1471-5269-2059551FC778}"/>
                </a:ext>
              </a:extLst>
            </p:cNvPr>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de-DE" sz="1400" i="0" u="none" strike="noStrike" cap="none" dirty="0">
                <a:solidFill>
                  <a:schemeClr val="dk1"/>
                </a:solidFill>
                <a:latin typeface="Catamaran"/>
                <a:ea typeface="Catamaran"/>
                <a:cs typeface="Catamaran"/>
                <a:sym typeface="Catamaran"/>
              </a:endParaRPr>
            </a:p>
            <a:p>
              <a:pPr marL="0" marR="0" lvl="0" indent="0" algn="l" rtl="0">
                <a:lnSpc>
                  <a:spcPct val="100000"/>
                </a:lnSpc>
                <a:spcBef>
                  <a:spcPts val="0"/>
                </a:spcBef>
                <a:spcAft>
                  <a:spcPts val="0"/>
                </a:spcAft>
                <a:buClr>
                  <a:schemeClr val="dk1"/>
                </a:buClr>
                <a:buSzPts val="1400"/>
                <a:buFont typeface="Calibri"/>
                <a:buNone/>
              </a:pPr>
              <a:r>
                <a:rPr lang="de-DE" b="1" dirty="0">
                  <a:solidFill>
                    <a:schemeClr val="bg1"/>
                  </a:solidFill>
                  <a:latin typeface="Catamaran"/>
                  <a:ea typeface="Catamaran"/>
                  <a:cs typeface="Catamaran"/>
                  <a:sym typeface="Catamaran"/>
                </a:rPr>
                <a:t>                                </a:t>
              </a:r>
              <a:r>
                <a:rPr lang="de-DE" sz="1400" b="1" i="0" u="none" strike="noStrike" cap="none" dirty="0" err="1">
                  <a:solidFill>
                    <a:schemeClr val="bg1"/>
                  </a:solidFill>
                  <a:latin typeface="Catamaran"/>
                  <a:ea typeface="Catamaran"/>
                  <a:cs typeface="Catamaran"/>
                  <a:sym typeface="Catamaran"/>
                </a:rPr>
                <a:t>Normalization</a:t>
              </a:r>
              <a:endParaRPr sz="1400" b="1" i="0" u="none" strike="noStrike" cap="none" dirty="0">
                <a:solidFill>
                  <a:schemeClr val="bg1"/>
                </a:solidFill>
                <a:latin typeface="Catamaran"/>
                <a:ea typeface="Catamaran"/>
                <a:cs typeface="Catamaran"/>
                <a:sym typeface="Catamaran"/>
              </a:endParaRPr>
            </a:p>
          </p:txBody>
        </p:sp>
        <p:sp>
          <p:nvSpPr>
            <p:cNvPr id="32" name="Google Shape;1337;p48">
              <a:extLst>
                <a:ext uri="{FF2B5EF4-FFF2-40B4-BE49-F238E27FC236}">
                  <a16:creationId xmlns:a16="http://schemas.microsoft.com/office/drawing/2014/main" id="{8A1CB866-B19F-5EA4-4F6A-7888BAB42345}"/>
                </a:ext>
              </a:extLst>
            </p:cNvPr>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de-DE" dirty="0">
                <a:solidFill>
                  <a:schemeClr val="dk1"/>
                </a:solidFill>
                <a:latin typeface="Catamaran"/>
                <a:ea typeface="Catamaran"/>
                <a:cs typeface="Catamaran"/>
                <a:sym typeface="Catamaran"/>
              </a:endParaRPr>
            </a:p>
            <a:p>
              <a:pPr marL="0" marR="0" lvl="0" indent="0" algn="l" rtl="0">
                <a:lnSpc>
                  <a:spcPct val="100000"/>
                </a:lnSpc>
                <a:spcBef>
                  <a:spcPts val="0"/>
                </a:spcBef>
                <a:spcAft>
                  <a:spcPts val="0"/>
                </a:spcAft>
                <a:buClr>
                  <a:schemeClr val="dk1"/>
                </a:buClr>
                <a:buSzPts val="1400"/>
                <a:buFont typeface="Calibri"/>
                <a:buNone/>
              </a:pPr>
              <a:r>
                <a:rPr lang="de-DE" sz="1400" b="1" i="0" u="none" strike="noStrike" cap="none" dirty="0">
                  <a:solidFill>
                    <a:schemeClr val="bg1"/>
                  </a:solidFill>
                  <a:latin typeface="Catamaran"/>
                  <a:ea typeface="Catamaran"/>
                  <a:cs typeface="Catamaran"/>
                  <a:sym typeface="Catamaran"/>
                </a:rPr>
                <a:t>                Maxima Determination</a:t>
              </a:r>
            </a:p>
          </p:txBody>
        </p:sp>
      </p:grpSp>
    </p:spTree>
    <p:extLst>
      <p:ext uri="{BB962C8B-B14F-4D97-AF65-F5344CB8AC3E}">
        <p14:creationId xmlns:p14="http://schemas.microsoft.com/office/powerpoint/2010/main" val="690468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39"/>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593" name="Google Shape;593;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594" name="Google Shape;594;p39"/>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9"/>
          <p:cNvSpPr/>
          <p:nvPr/>
        </p:nvSpPr>
        <p:spPr>
          <a:xfrm>
            <a:off x="0" y="2523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96" name="Google Shape;596;p39"/>
          <p:cNvGrpSpPr/>
          <p:nvPr/>
        </p:nvGrpSpPr>
        <p:grpSpPr>
          <a:xfrm>
            <a:off x="1786339" y="1855801"/>
            <a:ext cx="473400" cy="473400"/>
            <a:chOff x="1786339" y="1703401"/>
            <a:chExt cx="473400" cy="473400"/>
          </a:xfrm>
        </p:grpSpPr>
        <p:sp>
          <p:nvSpPr>
            <p:cNvPr id="597" name="Google Shape;597;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598" name="Google Shape;598;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1</a:t>
              </a:r>
              <a:endParaRPr sz="600">
                <a:solidFill>
                  <a:schemeClr val="dk1"/>
                </a:solidFill>
                <a:latin typeface="Catamaran"/>
                <a:ea typeface="Catamaran"/>
                <a:cs typeface="Catamaran"/>
                <a:sym typeface="Catamaran"/>
              </a:endParaRPr>
            </a:p>
          </p:txBody>
        </p:sp>
      </p:grpSp>
      <p:grpSp>
        <p:nvGrpSpPr>
          <p:cNvPr id="599" name="Google Shape;599;p39"/>
          <p:cNvGrpSpPr/>
          <p:nvPr/>
        </p:nvGrpSpPr>
        <p:grpSpPr>
          <a:xfrm>
            <a:off x="3814414" y="1855801"/>
            <a:ext cx="473400" cy="473400"/>
            <a:chOff x="3814414" y="1703401"/>
            <a:chExt cx="473400" cy="473400"/>
          </a:xfrm>
        </p:grpSpPr>
        <p:sp>
          <p:nvSpPr>
            <p:cNvPr id="600" name="Google Shape;600;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1" name="Google Shape;601;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3</a:t>
              </a:r>
              <a:endParaRPr sz="600">
                <a:solidFill>
                  <a:schemeClr val="dk1"/>
                </a:solidFill>
                <a:latin typeface="Catamaran"/>
                <a:ea typeface="Catamaran"/>
                <a:cs typeface="Catamaran"/>
                <a:sym typeface="Catamaran"/>
              </a:endParaRPr>
            </a:p>
          </p:txBody>
        </p:sp>
      </p:grpSp>
      <p:grpSp>
        <p:nvGrpSpPr>
          <p:cNvPr id="602" name="Google Shape;602;p39"/>
          <p:cNvGrpSpPr/>
          <p:nvPr/>
        </p:nvGrpSpPr>
        <p:grpSpPr>
          <a:xfrm>
            <a:off x="5842489" y="1855801"/>
            <a:ext cx="473400" cy="473400"/>
            <a:chOff x="5842489" y="1703401"/>
            <a:chExt cx="473400" cy="473400"/>
          </a:xfrm>
        </p:grpSpPr>
        <p:sp>
          <p:nvSpPr>
            <p:cNvPr id="603" name="Google Shape;603;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4" name="Google Shape;604;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5</a:t>
              </a:r>
              <a:endParaRPr sz="600">
                <a:solidFill>
                  <a:schemeClr val="dk1"/>
                </a:solidFill>
                <a:latin typeface="Catamaran"/>
                <a:ea typeface="Catamaran"/>
                <a:cs typeface="Catamaran"/>
                <a:sym typeface="Catamaran"/>
              </a:endParaRPr>
            </a:p>
          </p:txBody>
        </p:sp>
      </p:grpSp>
      <p:grpSp>
        <p:nvGrpSpPr>
          <p:cNvPr id="605" name="Google Shape;605;p39"/>
          <p:cNvGrpSpPr/>
          <p:nvPr/>
        </p:nvGrpSpPr>
        <p:grpSpPr>
          <a:xfrm>
            <a:off x="6880814" y="3728700"/>
            <a:ext cx="473400" cy="473400"/>
            <a:chOff x="6880814" y="3576300"/>
            <a:chExt cx="473400" cy="473400"/>
          </a:xfrm>
        </p:grpSpPr>
        <p:sp>
          <p:nvSpPr>
            <p:cNvPr id="606" name="Google Shape;606;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07" name="Google Shape;607;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6</a:t>
              </a:r>
              <a:endParaRPr sz="600">
                <a:solidFill>
                  <a:schemeClr val="dk1"/>
                </a:solidFill>
                <a:latin typeface="Catamaran"/>
                <a:ea typeface="Catamaran"/>
                <a:cs typeface="Catamaran"/>
                <a:sym typeface="Catamaran"/>
              </a:endParaRPr>
            </a:p>
          </p:txBody>
        </p:sp>
      </p:grpSp>
      <p:grpSp>
        <p:nvGrpSpPr>
          <p:cNvPr id="608" name="Google Shape;608;p39"/>
          <p:cNvGrpSpPr/>
          <p:nvPr/>
        </p:nvGrpSpPr>
        <p:grpSpPr>
          <a:xfrm>
            <a:off x="4852739" y="3728700"/>
            <a:ext cx="473400" cy="473400"/>
            <a:chOff x="4852739" y="3576300"/>
            <a:chExt cx="473400" cy="473400"/>
          </a:xfrm>
        </p:grpSpPr>
        <p:sp>
          <p:nvSpPr>
            <p:cNvPr id="609" name="Google Shape;609;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0" name="Google Shape;610;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4</a:t>
              </a:r>
              <a:endParaRPr sz="600">
                <a:solidFill>
                  <a:schemeClr val="dk1"/>
                </a:solidFill>
                <a:latin typeface="Catamaran"/>
                <a:ea typeface="Catamaran"/>
                <a:cs typeface="Catamaran"/>
                <a:sym typeface="Catamaran"/>
              </a:endParaRPr>
            </a:p>
          </p:txBody>
        </p:sp>
      </p:grpSp>
      <p:grpSp>
        <p:nvGrpSpPr>
          <p:cNvPr id="611" name="Google Shape;611;p39"/>
          <p:cNvGrpSpPr/>
          <p:nvPr/>
        </p:nvGrpSpPr>
        <p:grpSpPr>
          <a:xfrm>
            <a:off x="2824664" y="3728700"/>
            <a:ext cx="473400" cy="473400"/>
            <a:chOff x="2824664" y="3576300"/>
            <a:chExt cx="473400" cy="473400"/>
          </a:xfrm>
        </p:grpSpPr>
        <p:sp>
          <p:nvSpPr>
            <p:cNvPr id="612" name="Google Shape;61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atamaran"/>
                <a:ea typeface="Catamaran"/>
                <a:cs typeface="Catamaran"/>
                <a:sym typeface="Catamaran"/>
              </a:endParaRPr>
            </a:p>
          </p:txBody>
        </p:sp>
        <p:sp>
          <p:nvSpPr>
            <p:cNvPr id="613" name="Google Shape;61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Catamaran"/>
                  <a:ea typeface="Catamaran"/>
                  <a:cs typeface="Catamaran"/>
                  <a:sym typeface="Catamaran"/>
                </a:rPr>
                <a:t>2</a:t>
              </a:r>
              <a:endParaRPr sz="600">
                <a:solidFill>
                  <a:schemeClr val="dk1"/>
                </a:solidFill>
                <a:latin typeface="Catamaran"/>
                <a:ea typeface="Catamaran"/>
                <a:cs typeface="Catamaran"/>
                <a:sym typeface="Catamaran"/>
              </a:endParaRPr>
            </a:p>
          </p:txBody>
        </p:sp>
      </p:grpSp>
      <p:sp>
        <p:nvSpPr>
          <p:cNvPr id="614" name="Google Shape;614;p39"/>
          <p:cNvSpPr txBox="1"/>
          <p:nvPr/>
        </p:nvSpPr>
        <p:spPr>
          <a:xfrm>
            <a:off x="137985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Blue is the colour of the clear sky and the deep sea</a:t>
            </a:r>
            <a:endParaRPr sz="900">
              <a:solidFill>
                <a:schemeClr val="dk1"/>
              </a:solidFill>
              <a:latin typeface="Catamaran"/>
              <a:ea typeface="Catamaran"/>
              <a:cs typeface="Catamaran"/>
              <a:sym typeface="Catamaran"/>
            </a:endParaRPr>
          </a:p>
        </p:txBody>
      </p:sp>
      <p:sp>
        <p:nvSpPr>
          <p:cNvPr id="615" name="Google Shape;615;p39"/>
          <p:cNvSpPr txBox="1"/>
          <p:nvPr/>
        </p:nvSpPr>
        <p:spPr>
          <a:xfrm>
            <a:off x="3377205"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Red is the colour of danger and courage</a:t>
            </a:r>
            <a:endParaRPr sz="900">
              <a:solidFill>
                <a:schemeClr val="dk1"/>
              </a:solidFill>
              <a:latin typeface="Catamaran"/>
              <a:ea typeface="Catamaran"/>
              <a:cs typeface="Catamaran"/>
              <a:sym typeface="Catamaran"/>
            </a:endParaRPr>
          </a:p>
        </p:txBody>
      </p:sp>
      <p:sp>
        <p:nvSpPr>
          <p:cNvPr id="616" name="Google Shape;616;p39"/>
          <p:cNvSpPr txBox="1"/>
          <p:nvPr/>
        </p:nvSpPr>
        <p:spPr>
          <a:xfrm>
            <a:off x="5436010" y="1308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Black is the color of ebony and of outer space</a:t>
            </a:r>
            <a:endParaRPr sz="900">
              <a:solidFill>
                <a:schemeClr val="dk1"/>
              </a:solidFill>
              <a:latin typeface="Catamaran"/>
              <a:ea typeface="Catamaran"/>
              <a:cs typeface="Catamaran"/>
              <a:sym typeface="Catamaran"/>
            </a:endParaRPr>
          </a:p>
        </p:txBody>
      </p:sp>
      <p:sp>
        <p:nvSpPr>
          <p:cNvPr id="617" name="Google Shape;617;p39"/>
          <p:cNvSpPr txBox="1"/>
          <p:nvPr/>
        </p:nvSpPr>
        <p:spPr>
          <a:xfrm>
            <a:off x="241817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Yellow is the color of gold, butter and ripe lemons</a:t>
            </a:r>
            <a:endParaRPr sz="900">
              <a:solidFill>
                <a:schemeClr val="dk1"/>
              </a:solidFill>
              <a:latin typeface="Catamaran"/>
              <a:ea typeface="Catamaran"/>
              <a:cs typeface="Catamaran"/>
              <a:sym typeface="Catamaran"/>
            </a:endParaRPr>
          </a:p>
        </p:txBody>
      </p:sp>
      <p:sp>
        <p:nvSpPr>
          <p:cNvPr id="618" name="Google Shape;618;p39"/>
          <p:cNvSpPr txBox="1"/>
          <p:nvPr/>
        </p:nvSpPr>
        <p:spPr>
          <a:xfrm>
            <a:off x="444625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White is the color of milk and fresh snow</a:t>
            </a:r>
            <a:endParaRPr sz="900">
              <a:solidFill>
                <a:schemeClr val="dk1"/>
              </a:solidFill>
              <a:latin typeface="Catamaran"/>
              <a:ea typeface="Catamaran"/>
              <a:cs typeface="Catamaran"/>
              <a:sym typeface="Catamaran"/>
            </a:endParaRPr>
          </a:p>
        </p:txBody>
      </p:sp>
      <p:sp>
        <p:nvSpPr>
          <p:cNvPr id="619" name="Google Shape;619;p39"/>
          <p:cNvSpPr txBox="1"/>
          <p:nvPr/>
        </p:nvSpPr>
        <p:spPr>
          <a:xfrm>
            <a:off x="6474335" y="4216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Catamaran"/>
                <a:ea typeface="Catamaran"/>
                <a:cs typeface="Catamaran"/>
                <a:sym typeface="Catamaran"/>
              </a:rPr>
              <a:t>Blue is the colour of the clear sky and the deep sea</a:t>
            </a:r>
            <a:endParaRPr sz="900">
              <a:solidFill>
                <a:schemeClr val="dk1"/>
              </a:solidFill>
              <a:latin typeface="Catamaran"/>
              <a:ea typeface="Catamaran"/>
              <a:cs typeface="Catamaran"/>
              <a:sym typeface="Catamaran"/>
            </a:endParaRPr>
          </a:p>
        </p:txBody>
      </p:sp>
      <p:grpSp>
        <p:nvGrpSpPr>
          <p:cNvPr id="620" name="Google Shape;620;p39"/>
          <p:cNvGrpSpPr/>
          <p:nvPr/>
        </p:nvGrpSpPr>
        <p:grpSpPr>
          <a:xfrm>
            <a:off x="135880" y="874786"/>
            <a:ext cx="257118" cy="276131"/>
            <a:chOff x="611175" y="2326900"/>
            <a:chExt cx="362700" cy="389575"/>
          </a:xfrm>
        </p:grpSpPr>
        <p:sp>
          <p:nvSpPr>
            <p:cNvPr id="621" name="Google Shape;621;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2" name="Google Shape;622;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3" name="Google Shape;623;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4" name="Google Shape;624;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03"/>
        <p:cNvGrpSpPr/>
        <p:nvPr/>
      </p:nvGrpSpPr>
      <p:grpSpPr>
        <a:xfrm>
          <a:off x="0" y="0"/>
          <a:ext cx="0" cy="0"/>
          <a:chOff x="0" y="0"/>
          <a:chExt cx="0" cy="0"/>
        </a:xfrm>
      </p:grpSpPr>
      <p:sp>
        <p:nvSpPr>
          <p:cNvPr id="704" name="Google Shape;704;p43"/>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705" name="Google Shape;705;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706" name="Google Shape;706;p43"/>
          <p:cNvGrpSpPr/>
          <p:nvPr/>
        </p:nvGrpSpPr>
        <p:grpSpPr>
          <a:xfrm>
            <a:off x="779267" y="1412871"/>
            <a:ext cx="3355388" cy="3016019"/>
            <a:chOff x="3778727" y="4460423"/>
            <a:chExt cx="720272" cy="647437"/>
          </a:xfrm>
        </p:grpSpPr>
        <p:sp>
          <p:nvSpPr>
            <p:cNvPr id="707" name="Google Shape;707;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Catamaran"/>
                  <a:ea typeface="Catamaran"/>
                  <a:cs typeface="Catamaran"/>
                  <a:sym typeface="Catamaran"/>
                </a:rPr>
                <a:t>PURCHASE</a:t>
              </a:r>
              <a:endParaRPr sz="1200" b="1" i="0" u="none" strike="noStrike" cap="none">
                <a:solidFill>
                  <a:schemeClr val="lt1"/>
                </a:solidFill>
                <a:latin typeface="Catamaran"/>
                <a:ea typeface="Catamaran"/>
                <a:cs typeface="Catamaran"/>
                <a:sym typeface="Catamaran"/>
              </a:endParaRPr>
            </a:p>
          </p:txBody>
        </p:sp>
        <p:sp>
          <p:nvSpPr>
            <p:cNvPr id="708" name="Google Shape;708;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Catamaran"/>
                  <a:ea typeface="Catamaran"/>
                  <a:cs typeface="Catamaran"/>
                  <a:sym typeface="Catamaran"/>
                </a:rPr>
                <a:t>LOYALTY</a:t>
              </a:r>
              <a:endParaRPr sz="1200" b="1" i="0" u="none" strike="noStrike" cap="none">
                <a:solidFill>
                  <a:schemeClr val="lt1"/>
                </a:solidFill>
                <a:latin typeface="Catamaran"/>
                <a:ea typeface="Catamaran"/>
                <a:cs typeface="Catamaran"/>
                <a:sym typeface="Catamaran"/>
              </a:endParaRPr>
            </a:p>
          </p:txBody>
        </p:sp>
        <p:sp>
          <p:nvSpPr>
            <p:cNvPr id="709" name="Google Shape;709;p43"/>
            <p:cNvSpPr/>
            <p:nvPr/>
          </p:nvSpPr>
          <p:spPr>
            <a:xfrm>
              <a:off x="3780424" y="4523529"/>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Catamaran"/>
                  <a:ea typeface="Catamaran"/>
                  <a:cs typeface="Catamaran"/>
                  <a:sym typeface="Catamaran"/>
                </a:rPr>
                <a:t>AWARENESS</a:t>
              </a:r>
              <a:endParaRPr sz="1200" b="1" i="0" u="none" strike="noStrike" cap="none" dirty="0">
                <a:solidFill>
                  <a:schemeClr val="lt1"/>
                </a:solidFill>
                <a:latin typeface="Catamaran"/>
                <a:ea typeface="Catamaran"/>
                <a:cs typeface="Catamaran"/>
                <a:sym typeface="Catamaran"/>
              </a:endParaRPr>
            </a:p>
          </p:txBody>
        </p:sp>
        <p:sp>
          <p:nvSpPr>
            <p:cNvPr id="710" name="Google Shape;710;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Catamaran"/>
                  <a:ea typeface="Catamaran"/>
                  <a:cs typeface="Catamaran"/>
                  <a:sym typeface="Catamaran"/>
                </a:rPr>
                <a:t>EVALUATION</a:t>
              </a:r>
              <a:endParaRPr sz="1200" b="1" i="0" u="none" strike="noStrike" cap="none">
                <a:solidFill>
                  <a:schemeClr val="lt1"/>
                </a:solidFill>
                <a:latin typeface="Catamaran"/>
                <a:ea typeface="Catamaran"/>
                <a:cs typeface="Catamaran"/>
                <a:sym typeface="Catamaran"/>
              </a:endParaRPr>
            </a:p>
          </p:txBody>
        </p:sp>
        <p:sp>
          <p:nvSpPr>
            <p:cNvPr id="711" name="Google Shape;711;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Catamaran"/>
                  <a:ea typeface="Catamaran"/>
                  <a:cs typeface="Catamaran"/>
                  <a:sym typeface="Catamaran"/>
                </a:rPr>
                <a:t>DISCOVERY</a:t>
              </a:r>
              <a:endParaRPr sz="1200" b="1" i="0" u="none" strike="noStrike" cap="none">
                <a:solidFill>
                  <a:schemeClr val="lt1"/>
                </a:solidFill>
                <a:latin typeface="Catamaran"/>
                <a:ea typeface="Catamaran"/>
                <a:cs typeface="Catamaran"/>
                <a:sym typeface="Catamaran"/>
              </a:endParaRPr>
            </a:p>
          </p:txBody>
        </p:sp>
        <p:sp>
          <p:nvSpPr>
            <p:cNvPr id="712" name="Google Shape;712;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Catamaran"/>
                  <a:ea typeface="Catamaran"/>
                  <a:cs typeface="Catamaran"/>
                  <a:sym typeface="Catamaran"/>
                </a:rPr>
                <a:t>INTENT</a:t>
              </a:r>
              <a:endParaRPr sz="1200" b="1" i="0" u="none" strike="noStrike" cap="none">
                <a:solidFill>
                  <a:schemeClr val="lt1"/>
                </a:solidFill>
                <a:latin typeface="Catamaran"/>
                <a:ea typeface="Catamaran"/>
                <a:cs typeface="Catamaran"/>
                <a:sym typeface="Catamaran"/>
              </a:endParaRPr>
            </a:p>
          </p:txBody>
        </p:sp>
        <p:sp>
          <p:nvSpPr>
            <p:cNvPr id="713" name="Google Shape;713;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Catamaran"/>
                <a:ea typeface="Catamaran"/>
                <a:cs typeface="Catamaran"/>
                <a:sym typeface="Catamaran"/>
              </a:endParaRPr>
            </a:p>
          </p:txBody>
        </p:sp>
      </p:grpSp>
      <p:cxnSp>
        <p:nvCxnSpPr>
          <p:cNvPr id="714" name="Google Shape;714;p43"/>
          <p:cNvCxnSpPr/>
          <p:nvPr/>
        </p:nvCxnSpPr>
        <p:spPr>
          <a:xfrm>
            <a:off x="4059589" y="1912367"/>
            <a:ext cx="982800" cy="0"/>
          </a:xfrm>
          <a:prstGeom prst="straightConnector1">
            <a:avLst/>
          </a:prstGeom>
          <a:noFill/>
          <a:ln w="9525" cap="flat" cmpd="sng">
            <a:solidFill>
              <a:schemeClr val="accent1"/>
            </a:solidFill>
            <a:prstDash val="solid"/>
            <a:round/>
            <a:headEnd type="oval" w="med" len="med"/>
            <a:tailEnd type="oval" w="med" len="med"/>
          </a:ln>
        </p:spPr>
      </p:cxnSp>
      <p:sp>
        <p:nvSpPr>
          <p:cNvPr id="715" name="Google Shape;715;p43"/>
          <p:cNvSpPr txBox="1"/>
          <p:nvPr/>
        </p:nvSpPr>
        <p:spPr>
          <a:xfrm>
            <a:off x="5099543" y="1752400"/>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cxnSp>
        <p:nvCxnSpPr>
          <p:cNvPr id="716" name="Google Shape;716;p43"/>
          <p:cNvCxnSpPr/>
          <p:nvPr/>
        </p:nvCxnSpPr>
        <p:spPr>
          <a:xfrm>
            <a:off x="3914846" y="2360169"/>
            <a:ext cx="1127400" cy="0"/>
          </a:xfrm>
          <a:prstGeom prst="straightConnector1">
            <a:avLst/>
          </a:prstGeom>
          <a:noFill/>
          <a:ln w="9525" cap="flat" cmpd="sng">
            <a:solidFill>
              <a:schemeClr val="accent2"/>
            </a:solidFill>
            <a:prstDash val="solid"/>
            <a:round/>
            <a:headEnd type="oval" w="med" len="med"/>
            <a:tailEnd type="oval" w="med" len="med"/>
          </a:ln>
        </p:spPr>
      </p:cxnSp>
      <p:sp>
        <p:nvSpPr>
          <p:cNvPr id="717" name="Google Shape;717;p43"/>
          <p:cNvSpPr txBox="1"/>
          <p:nvPr/>
        </p:nvSpPr>
        <p:spPr>
          <a:xfrm>
            <a:off x="5099543" y="2200192"/>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cxnSp>
        <p:nvCxnSpPr>
          <p:cNvPr id="718" name="Google Shape;718;p43"/>
          <p:cNvCxnSpPr/>
          <p:nvPr/>
        </p:nvCxnSpPr>
        <p:spPr>
          <a:xfrm>
            <a:off x="3709156" y="2807971"/>
            <a:ext cx="1332900" cy="0"/>
          </a:xfrm>
          <a:prstGeom prst="straightConnector1">
            <a:avLst/>
          </a:prstGeom>
          <a:noFill/>
          <a:ln w="9525" cap="flat" cmpd="sng">
            <a:solidFill>
              <a:schemeClr val="accent3"/>
            </a:solidFill>
            <a:prstDash val="solid"/>
            <a:round/>
            <a:headEnd type="oval" w="med" len="med"/>
            <a:tailEnd type="oval" w="med" len="med"/>
          </a:ln>
        </p:spPr>
      </p:cxnSp>
      <p:sp>
        <p:nvSpPr>
          <p:cNvPr id="719" name="Google Shape;719;p43"/>
          <p:cNvSpPr txBox="1"/>
          <p:nvPr/>
        </p:nvSpPr>
        <p:spPr>
          <a:xfrm>
            <a:off x="5099543" y="2647985"/>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cxnSp>
        <p:nvCxnSpPr>
          <p:cNvPr id="720" name="Google Shape;720;p43"/>
          <p:cNvCxnSpPr/>
          <p:nvPr/>
        </p:nvCxnSpPr>
        <p:spPr>
          <a:xfrm>
            <a:off x="3533940" y="3255749"/>
            <a:ext cx="1508100" cy="0"/>
          </a:xfrm>
          <a:prstGeom prst="straightConnector1">
            <a:avLst/>
          </a:prstGeom>
          <a:noFill/>
          <a:ln w="9525" cap="flat" cmpd="sng">
            <a:solidFill>
              <a:schemeClr val="accent4"/>
            </a:solidFill>
            <a:prstDash val="solid"/>
            <a:round/>
            <a:headEnd type="oval" w="med" len="med"/>
            <a:tailEnd type="oval" w="med" len="med"/>
          </a:ln>
        </p:spPr>
      </p:cxnSp>
      <p:sp>
        <p:nvSpPr>
          <p:cNvPr id="721" name="Google Shape;721;p43"/>
          <p:cNvSpPr txBox="1"/>
          <p:nvPr/>
        </p:nvSpPr>
        <p:spPr>
          <a:xfrm>
            <a:off x="5099543" y="3095777"/>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cxnSp>
        <p:nvCxnSpPr>
          <p:cNvPr id="722" name="Google Shape;722;p43"/>
          <p:cNvCxnSpPr/>
          <p:nvPr/>
        </p:nvCxnSpPr>
        <p:spPr>
          <a:xfrm>
            <a:off x="3343475" y="3703551"/>
            <a:ext cx="1698600" cy="0"/>
          </a:xfrm>
          <a:prstGeom prst="straightConnector1">
            <a:avLst/>
          </a:prstGeom>
          <a:noFill/>
          <a:ln w="9525" cap="flat" cmpd="sng">
            <a:solidFill>
              <a:schemeClr val="accent5"/>
            </a:solidFill>
            <a:prstDash val="solid"/>
            <a:round/>
            <a:headEnd type="oval" w="med" len="med"/>
            <a:tailEnd type="oval" w="med" len="med"/>
          </a:ln>
        </p:spPr>
      </p:cxnSp>
      <p:sp>
        <p:nvSpPr>
          <p:cNvPr id="723" name="Google Shape;723;p43"/>
          <p:cNvSpPr txBox="1"/>
          <p:nvPr/>
        </p:nvSpPr>
        <p:spPr>
          <a:xfrm>
            <a:off x="5099543" y="3543570"/>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cxnSp>
        <p:nvCxnSpPr>
          <p:cNvPr id="724" name="Google Shape;724;p43"/>
          <p:cNvCxnSpPr/>
          <p:nvPr/>
        </p:nvCxnSpPr>
        <p:spPr>
          <a:xfrm>
            <a:off x="3145410" y="4151329"/>
            <a:ext cx="1888800" cy="0"/>
          </a:xfrm>
          <a:prstGeom prst="straightConnector1">
            <a:avLst/>
          </a:prstGeom>
          <a:noFill/>
          <a:ln w="9525" cap="flat" cmpd="sng">
            <a:solidFill>
              <a:schemeClr val="accent6"/>
            </a:solidFill>
            <a:prstDash val="solid"/>
            <a:round/>
            <a:headEnd type="oval" w="med" len="med"/>
            <a:tailEnd type="oval" w="med" len="med"/>
          </a:ln>
        </p:spPr>
      </p:cxnSp>
      <p:sp>
        <p:nvSpPr>
          <p:cNvPr id="725" name="Google Shape;725;p43"/>
          <p:cNvSpPr txBox="1"/>
          <p:nvPr/>
        </p:nvSpPr>
        <p:spPr>
          <a:xfrm>
            <a:off x="5099543" y="3991362"/>
            <a:ext cx="2591100" cy="319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Catamaran"/>
                <a:ea typeface="Catamaran"/>
                <a:cs typeface="Catamaran"/>
                <a:sym typeface="Catamaran"/>
              </a:rPr>
              <a:t>Insert your content</a:t>
            </a:r>
            <a:endParaRPr sz="1000">
              <a:solidFill>
                <a:schemeClr val="dk2"/>
              </a:solidFill>
              <a:latin typeface="Catamaran"/>
              <a:ea typeface="Catamaran"/>
              <a:cs typeface="Catamaran"/>
              <a:sym typeface="Catamaran"/>
            </a:endParaRPr>
          </a:p>
        </p:txBody>
      </p:sp>
      <p:grpSp>
        <p:nvGrpSpPr>
          <p:cNvPr id="726" name="Google Shape;726;p43"/>
          <p:cNvGrpSpPr/>
          <p:nvPr/>
        </p:nvGrpSpPr>
        <p:grpSpPr>
          <a:xfrm>
            <a:off x="135880" y="874786"/>
            <a:ext cx="257118" cy="276131"/>
            <a:chOff x="611175" y="2326900"/>
            <a:chExt cx="362700" cy="389575"/>
          </a:xfrm>
        </p:grpSpPr>
        <p:sp>
          <p:nvSpPr>
            <p:cNvPr id="727" name="Google Shape;727;p43"/>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8" name="Google Shape;728;p43"/>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29" name="Google Shape;729;p43"/>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30" name="Google Shape;730;p43"/>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34"/>
        <p:cNvGrpSpPr/>
        <p:nvPr/>
      </p:nvGrpSpPr>
      <p:grpSpPr>
        <a:xfrm>
          <a:off x="0" y="0"/>
          <a:ext cx="0" cy="0"/>
          <a:chOff x="0" y="0"/>
          <a:chExt cx="0" cy="0"/>
        </a:xfrm>
      </p:grpSpPr>
      <p:sp>
        <p:nvSpPr>
          <p:cNvPr id="735" name="Google Shape;735;p44"/>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736" name="Google Shape;736;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737" name="Google Shape;737;p44"/>
          <p:cNvPicPr preferRelativeResize="0"/>
          <p:nvPr/>
        </p:nvPicPr>
        <p:blipFill rotWithShape="1">
          <a:blip r:embed="rId3">
            <a:alphaModFix/>
          </a:blip>
          <a:srcRect l="19633" t="9820" b="9812"/>
          <a:stretch/>
        </p:blipFill>
        <p:spPr>
          <a:xfrm>
            <a:off x="779100" y="1759975"/>
            <a:ext cx="1489200" cy="1489200"/>
          </a:xfrm>
          <a:prstGeom prst="ellipse">
            <a:avLst/>
          </a:prstGeom>
          <a:noFill/>
          <a:ln>
            <a:noFill/>
          </a:ln>
        </p:spPr>
      </p:pic>
      <p:sp>
        <p:nvSpPr>
          <p:cNvPr id="738" name="Google Shape;738;p44"/>
          <p:cNvSpPr txBox="1"/>
          <p:nvPr/>
        </p:nvSpPr>
        <p:spPr>
          <a:xfrm>
            <a:off x="7841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Imani Jackson</a:t>
            </a:r>
            <a:br>
              <a:rPr lang="en">
                <a:latin typeface="Catamaran"/>
                <a:ea typeface="Catamaran"/>
                <a:cs typeface="Catamaran"/>
                <a:sym typeface="Catamaran"/>
              </a:rPr>
            </a:br>
            <a:r>
              <a:rPr lang="en" sz="800">
                <a:solidFill>
                  <a:schemeClr val="dk2"/>
                </a:solidFill>
                <a:latin typeface="Catamaran"/>
                <a:ea typeface="Catamaran"/>
                <a:cs typeface="Catamaran"/>
                <a:sym typeface="Catamaran"/>
              </a:rPr>
              <a:t>JOB TITLE</a:t>
            </a:r>
            <a:endParaRPr sz="800">
              <a:solidFill>
                <a:schemeClr val="dk2"/>
              </a:solidFill>
              <a:latin typeface="Catamaran"/>
              <a:ea typeface="Catamaran"/>
              <a:cs typeface="Catamaran"/>
              <a:sym typeface="Catamaran"/>
            </a:endParaRPr>
          </a:p>
          <a:p>
            <a:pPr marL="0" lvl="0" indent="0" algn="ctr" rtl="0">
              <a:spcBef>
                <a:spcPts val="40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a:latin typeface="Catamaran"/>
              <a:ea typeface="Catamaran"/>
              <a:cs typeface="Catamaran"/>
              <a:sym typeface="Catamaran"/>
            </a:endParaRPr>
          </a:p>
          <a:p>
            <a:pPr marL="0" lvl="0" indent="0" algn="ctr" rtl="0">
              <a:spcBef>
                <a:spcPts val="400"/>
              </a:spcBef>
              <a:spcAft>
                <a:spcPts val="400"/>
              </a:spcAft>
              <a:buNone/>
            </a:pPr>
            <a:endParaRPr>
              <a:latin typeface="Catamaran"/>
              <a:ea typeface="Catamaran"/>
              <a:cs typeface="Catamaran"/>
              <a:sym typeface="Catamaran"/>
            </a:endParaRPr>
          </a:p>
        </p:txBody>
      </p:sp>
      <p:pic>
        <p:nvPicPr>
          <p:cNvPr id="739" name="Google Shape;739;p44"/>
          <p:cNvPicPr preferRelativeResize="0"/>
          <p:nvPr/>
        </p:nvPicPr>
        <p:blipFill rotWithShape="1">
          <a:blip r:embed="rId4">
            <a:alphaModFix/>
          </a:blip>
          <a:srcRect/>
          <a:stretch/>
        </p:blipFill>
        <p:spPr>
          <a:xfrm>
            <a:off x="2758825" y="1759975"/>
            <a:ext cx="1489200" cy="1489200"/>
          </a:xfrm>
          <a:prstGeom prst="ellipse">
            <a:avLst/>
          </a:prstGeom>
          <a:noFill/>
          <a:ln>
            <a:noFill/>
          </a:ln>
        </p:spPr>
      </p:pic>
      <p:sp>
        <p:nvSpPr>
          <p:cNvPr id="740" name="Google Shape;740;p44"/>
          <p:cNvSpPr txBox="1"/>
          <p:nvPr/>
        </p:nvSpPr>
        <p:spPr>
          <a:xfrm>
            <a:off x="27638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Marcos Galán</a:t>
            </a:r>
            <a:br>
              <a:rPr lang="en">
                <a:latin typeface="Catamaran"/>
                <a:ea typeface="Catamaran"/>
                <a:cs typeface="Catamaran"/>
                <a:sym typeface="Catamaran"/>
              </a:rPr>
            </a:br>
            <a:r>
              <a:rPr lang="en" sz="800">
                <a:solidFill>
                  <a:schemeClr val="dk2"/>
                </a:solidFill>
                <a:latin typeface="Catamaran"/>
                <a:ea typeface="Catamaran"/>
                <a:cs typeface="Catamaran"/>
                <a:sym typeface="Catamaran"/>
              </a:rPr>
              <a:t>JOB TITLE</a:t>
            </a:r>
            <a:endParaRPr sz="800">
              <a:solidFill>
                <a:schemeClr val="dk2"/>
              </a:solidFill>
              <a:latin typeface="Catamaran"/>
              <a:ea typeface="Catamaran"/>
              <a:cs typeface="Catamaran"/>
              <a:sym typeface="Catamaran"/>
            </a:endParaRPr>
          </a:p>
          <a:p>
            <a:pPr marL="0" lvl="0" indent="0" algn="ctr" rtl="0">
              <a:spcBef>
                <a:spcPts val="40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a:latin typeface="Catamaran"/>
              <a:ea typeface="Catamaran"/>
              <a:cs typeface="Catamaran"/>
              <a:sym typeface="Catamaran"/>
            </a:endParaRPr>
          </a:p>
          <a:p>
            <a:pPr marL="0" lvl="0" indent="0" algn="ctr" rtl="0">
              <a:spcBef>
                <a:spcPts val="400"/>
              </a:spcBef>
              <a:spcAft>
                <a:spcPts val="400"/>
              </a:spcAft>
              <a:buNone/>
            </a:pPr>
            <a:endParaRPr>
              <a:latin typeface="Catamaran"/>
              <a:ea typeface="Catamaran"/>
              <a:cs typeface="Catamaran"/>
              <a:sym typeface="Catamaran"/>
            </a:endParaRPr>
          </a:p>
        </p:txBody>
      </p:sp>
      <p:pic>
        <p:nvPicPr>
          <p:cNvPr id="741" name="Google Shape;741;p44"/>
          <p:cNvPicPr preferRelativeResize="0"/>
          <p:nvPr/>
        </p:nvPicPr>
        <p:blipFill rotWithShape="1">
          <a:blip r:embed="rId5">
            <a:alphaModFix/>
          </a:blip>
          <a:srcRect l="47271" t="22330" b="24940"/>
          <a:stretch/>
        </p:blipFill>
        <p:spPr>
          <a:xfrm>
            <a:off x="4738550" y="1759975"/>
            <a:ext cx="1489200" cy="1489200"/>
          </a:xfrm>
          <a:prstGeom prst="ellipse">
            <a:avLst/>
          </a:prstGeom>
          <a:noFill/>
          <a:ln>
            <a:noFill/>
          </a:ln>
        </p:spPr>
      </p:pic>
      <p:sp>
        <p:nvSpPr>
          <p:cNvPr id="742" name="Google Shape;742;p44"/>
          <p:cNvSpPr txBox="1"/>
          <p:nvPr/>
        </p:nvSpPr>
        <p:spPr>
          <a:xfrm>
            <a:off x="47435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Ixchel Valdía</a:t>
            </a:r>
            <a:br>
              <a:rPr lang="en">
                <a:latin typeface="Catamaran"/>
                <a:ea typeface="Catamaran"/>
                <a:cs typeface="Catamaran"/>
                <a:sym typeface="Catamaran"/>
              </a:rPr>
            </a:br>
            <a:r>
              <a:rPr lang="en" sz="800">
                <a:solidFill>
                  <a:schemeClr val="dk2"/>
                </a:solidFill>
                <a:latin typeface="Catamaran"/>
                <a:ea typeface="Catamaran"/>
                <a:cs typeface="Catamaran"/>
                <a:sym typeface="Catamaran"/>
              </a:rPr>
              <a:t>JOB TITLE</a:t>
            </a:r>
            <a:endParaRPr sz="800">
              <a:solidFill>
                <a:schemeClr val="dk2"/>
              </a:solidFill>
              <a:latin typeface="Catamaran"/>
              <a:ea typeface="Catamaran"/>
              <a:cs typeface="Catamaran"/>
              <a:sym typeface="Catamaran"/>
            </a:endParaRPr>
          </a:p>
          <a:p>
            <a:pPr marL="0" lvl="0" indent="0" algn="ctr" rtl="0">
              <a:spcBef>
                <a:spcPts val="40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a:latin typeface="Catamaran"/>
              <a:ea typeface="Catamaran"/>
              <a:cs typeface="Catamaran"/>
              <a:sym typeface="Catamaran"/>
            </a:endParaRPr>
          </a:p>
          <a:p>
            <a:pPr marL="0" lvl="0" indent="0" algn="ctr" rtl="0">
              <a:spcBef>
                <a:spcPts val="400"/>
              </a:spcBef>
              <a:spcAft>
                <a:spcPts val="400"/>
              </a:spcAft>
              <a:buNone/>
            </a:pPr>
            <a:endParaRPr>
              <a:latin typeface="Catamaran"/>
              <a:ea typeface="Catamaran"/>
              <a:cs typeface="Catamaran"/>
              <a:sym typeface="Catamaran"/>
            </a:endParaRPr>
          </a:p>
        </p:txBody>
      </p:sp>
      <p:pic>
        <p:nvPicPr>
          <p:cNvPr id="743" name="Google Shape;743;p44"/>
          <p:cNvPicPr preferRelativeResize="0"/>
          <p:nvPr/>
        </p:nvPicPr>
        <p:blipFill rotWithShape="1">
          <a:blip r:embed="rId6">
            <a:alphaModFix/>
          </a:blip>
          <a:srcRect t="3926" b="29406"/>
          <a:stretch/>
        </p:blipFill>
        <p:spPr>
          <a:xfrm>
            <a:off x="6718275" y="1759975"/>
            <a:ext cx="1489200" cy="1489200"/>
          </a:xfrm>
          <a:prstGeom prst="ellipse">
            <a:avLst/>
          </a:prstGeom>
          <a:noFill/>
          <a:ln>
            <a:noFill/>
          </a:ln>
        </p:spPr>
      </p:pic>
      <p:sp>
        <p:nvSpPr>
          <p:cNvPr id="744" name="Google Shape;744;p44"/>
          <p:cNvSpPr txBox="1"/>
          <p:nvPr/>
        </p:nvSpPr>
        <p:spPr>
          <a:xfrm>
            <a:off x="67233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Catamaran"/>
                <a:ea typeface="Catamaran"/>
                <a:cs typeface="Catamaran"/>
                <a:sym typeface="Catamaran"/>
              </a:rPr>
              <a:t>Nils Årud</a:t>
            </a:r>
            <a:br>
              <a:rPr lang="en">
                <a:latin typeface="Catamaran"/>
                <a:ea typeface="Catamaran"/>
                <a:cs typeface="Catamaran"/>
                <a:sym typeface="Catamaran"/>
              </a:rPr>
            </a:br>
            <a:r>
              <a:rPr lang="en" sz="800">
                <a:solidFill>
                  <a:schemeClr val="dk2"/>
                </a:solidFill>
                <a:latin typeface="Catamaran"/>
                <a:ea typeface="Catamaran"/>
                <a:cs typeface="Catamaran"/>
                <a:sym typeface="Catamaran"/>
              </a:rPr>
              <a:t>JOB TITLE</a:t>
            </a:r>
            <a:endParaRPr sz="800">
              <a:solidFill>
                <a:schemeClr val="dk2"/>
              </a:solidFill>
              <a:latin typeface="Catamaran"/>
              <a:ea typeface="Catamaran"/>
              <a:cs typeface="Catamaran"/>
              <a:sym typeface="Catamaran"/>
            </a:endParaRPr>
          </a:p>
          <a:p>
            <a:pPr marL="0" lvl="0" indent="0" algn="ctr" rtl="0">
              <a:spcBef>
                <a:spcPts val="400"/>
              </a:spcBef>
              <a:spcAft>
                <a:spcPts val="0"/>
              </a:spcAft>
              <a:buNone/>
            </a:pPr>
            <a:r>
              <a:rPr lang="en" sz="900">
                <a:solidFill>
                  <a:schemeClr val="dk2"/>
                </a:solidFill>
                <a:latin typeface="Catamaran"/>
                <a:ea typeface="Catamaran"/>
                <a:cs typeface="Catamaran"/>
                <a:sym typeface="Catamaran"/>
              </a:rPr>
              <a:t>Blue is the colour of the clear sky and the deep sea</a:t>
            </a:r>
            <a:endParaRPr>
              <a:latin typeface="Catamaran"/>
              <a:ea typeface="Catamaran"/>
              <a:cs typeface="Catamaran"/>
              <a:sym typeface="Catamaran"/>
            </a:endParaRPr>
          </a:p>
          <a:p>
            <a:pPr marL="0" lvl="0" indent="0" algn="ctr" rtl="0">
              <a:spcBef>
                <a:spcPts val="400"/>
              </a:spcBef>
              <a:spcAft>
                <a:spcPts val="400"/>
              </a:spcAft>
              <a:buNone/>
            </a:pPr>
            <a:endParaRPr>
              <a:latin typeface="Catamaran"/>
              <a:ea typeface="Catamaran"/>
              <a:cs typeface="Catamaran"/>
              <a:sym typeface="Catamaran"/>
            </a:endParaRPr>
          </a:p>
        </p:txBody>
      </p:sp>
      <p:grpSp>
        <p:nvGrpSpPr>
          <p:cNvPr id="745" name="Google Shape;745;p44"/>
          <p:cNvGrpSpPr/>
          <p:nvPr/>
        </p:nvGrpSpPr>
        <p:grpSpPr>
          <a:xfrm>
            <a:off x="135880" y="874786"/>
            <a:ext cx="257118" cy="276131"/>
            <a:chOff x="611175" y="2326901"/>
            <a:chExt cx="362700" cy="389575"/>
          </a:xfrm>
        </p:grpSpPr>
        <p:sp>
          <p:nvSpPr>
            <p:cNvPr id="746" name="Google Shape;746;p44"/>
            <p:cNvSpPr/>
            <p:nvPr/>
          </p:nvSpPr>
          <p:spPr>
            <a:xfrm>
              <a:off x="611175" y="2326901"/>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7" name="Google Shape;747;p44"/>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8" name="Google Shape;748;p44"/>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49" name="Google Shape;749;p44"/>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854"/>
        <p:cNvGrpSpPr/>
        <p:nvPr/>
      </p:nvGrpSpPr>
      <p:grpSpPr>
        <a:xfrm>
          <a:off x="0" y="0"/>
          <a:ext cx="0" cy="0"/>
          <a:chOff x="0" y="0"/>
          <a:chExt cx="0" cy="0"/>
        </a:xfrm>
      </p:grpSpPr>
      <p:sp>
        <p:nvSpPr>
          <p:cNvPr id="855" name="Google Shape;855;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grpSp>
        <p:nvGrpSpPr>
          <p:cNvPr id="856" name="Google Shape;856;p47"/>
          <p:cNvGrpSpPr/>
          <p:nvPr/>
        </p:nvGrpSpPr>
        <p:grpSpPr>
          <a:xfrm>
            <a:off x="358968" y="342338"/>
            <a:ext cx="347107" cy="438984"/>
            <a:chOff x="584925" y="238125"/>
            <a:chExt cx="415200" cy="525100"/>
          </a:xfrm>
        </p:grpSpPr>
        <p:sp>
          <p:nvSpPr>
            <p:cNvPr id="857" name="Google Shape;857;p47"/>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8" name="Google Shape;858;p47"/>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59" name="Google Shape;859;p47"/>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0" name="Google Shape;860;p47"/>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1" name="Google Shape;861;p47"/>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2" name="Google Shape;862;p47"/>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63" name="Google Shape;863;p47"/>
          <p:cNvGrpSpPr/>
          <p:nvPr/>
        </p:nvGrpSpPr>
        <p:grpSpPr>
          <a:xfrm>
            <a:off x="910227" y="406125"/>
            <a:ext cx="371623" cy="309362"/>
            <a:chOff x="1244325" y="314425"/>
            <a:chExt cx="444525" cy="370050"/>
          </a:xfrm>
        </p:grpSpPr>
        <p:sp>
          <p:nvSpPr>
            <p:cNvPr id="864" name="Google Shape;864;p47"/>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5" name="Google Shape;865;p47"/>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66" name="Google Shape;866;p47"/>
          <p:cNvGrpSpPr/>
          <p:nvPr/>
        </p:nvGrpSpPr>
        <p:grpSpPr>
          <a:xfrm>
            <a:off x="1481925" y="404599"/>
            <a:ext cx="355300" cy="312413"/>
            <a:chOff x="1928175" y="312600"/>
            <a:chExt cx="425000" cy="373700"/>
          </a:xfrm>
        </p:grpSpPr>
        <p:sp>
          <p:nvSpPr>
            <p:cNvPr id="867" name="Google Shape;867;p47"/>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68" name="Google Shape;868;p47"/>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69" name="Google Shape;869;p47"/>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0" name="Google Shape;870;p47"/>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71" name="Google Shape;871;p47"/>
          <p:cNvGrpSpPr/>
          <p:nvPr/>
        </p:nvGrpSpPr>
        <p:grpSpPr>
          <a:xfrm>
            <a:off x="3145963" y="388276"/>
            <a:ext cx="408386" cy="345080"/>
            <a:chOff x="3918650" y="293075"/>
            <a:chExt cx="488500" cy="412775"/>
          </a:xfrm>
        </p:grpSpPr>
        <p:sp>
          <p:nvSpPr>
            <p:cNvPr id="872" name="Google Shape;872;p4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3" name="Google Shape;873;p4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4" name="Google Shape;874;p4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875" name="Google Shape;875;p47"/>
          <p:cNvGrpSpPr/>
          <p:nvPr/>
        </p:nvGrpSpPr>
        <p:grpSpPr>
          <a:xfrm>
            <a:off x="3745730" y="362235"/>
            <a:ext cx="335905" cy="397142"/>
            <a:chOff x="4636075" y="261925"/>
            <a:chExt cx="401800" cy="475050"/>
          </a:xfrm>
        </p:grpSpPr>
        <p:sp>
          <p:nvSpPr>
            <p:cNvPr id="876" name="Google Shape;876;p47"/>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7" name="Google Shape;877;p47"/>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8" name="Google Shape;878;p47"/>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79" name="Google Shape;879;p47"/>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880" name="Google Shape;880;p47"/>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881" name="Google Shape;881;p47"/>
          <p:cNvGrpSpPr/>
          <p:nvPr/>
        </p:nvGrpSpPr>
        <p:grpSpPr>
          <a:xfrm>
            <a:off x="4872282" y="395424"/>
            <a:ext cx="336908" cy="330262"/>
            <a:chOff x="5983625" y="301625"/>
            <a:chExt cx="403000" cy="395050"/>
          </a:xfrm>
        </p:grpSpPr>
        <p:sp>
          <p:nvSpPr>
            <p:cNvPr id="882" name="Google Shape;882;p47"/>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3" name="Google Shape;883;p47"/>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4" name="Google Shape;884;p47"/>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5" name="Google Shape;885;p47"/>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6" name="Google Shape;886;p47"/>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7" name="Google Shape;887;p47"/>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8" name="Google Shape;888;p47"/>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89" name="Google Shape;889;p47"/>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0" name="Google Shape;890;p47"/>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1" name="Google Shape;891;p47"/>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2" name="Google Shape;892;p47"/>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3" name="Google Shape;893;p47"/>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4" name="Google Shape;894;p47"/>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5" name="Google Shape;895;p47"/>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6" name="Google Shape;896;p47"/>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7" name="Google Shape;897;p47"/>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8" name="Google Shape;898;p47"/>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99" name="Google Shape;899;p47"/>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0" name="Google Shape;900;p47"/>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1" name="Google Shape;901;p47"/>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2" name="Google Shape;902;p47"/>
          <p:cNvGrpSpPr/>
          <p:nvPr/>
        </p:nvGrpSpPr>
        <p:grpSpPr>
          <a:xfrm>
            <a:off x="5438358" y="392853"/>
            <a:ext cx="331808" cy="331307"/>
            <a:chOff x="6660750" y="298550"/>
            <a:chExt cx="396900" cy="396300"/>
          </a:xfrm>
        </p:grpSpPr>
        <p:sp>
          <p:nvSpPr>
            <p:cNvPr id="903" name="Google Shape;903;p47"/>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4" name="Google Shape;904;p47"/>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5" name="Google Shape;905;p47"/>
          <p:cNvGrpSpPr/>
          <p:nvPr/>
        </p:nvGrpSpPr>
        <p:grpSpPr>
          <a:xfrm>
            <a:off x="358968" y="914538"/>
            <a:ext cx="347107" cy="420111"/>
            <a:chOff x="584925" y="922575"/>
            <a:chExt cx="415200" cy="502525"/>
          </a:xfrm>
        </p:grpSpPr>
        <p:sp>
          <p:nvSpPr>
            <p:cNvPr id="906" name="Google Shape;906;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7" name="Google Shape;907;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08" name="Google Shape;908;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09" name="Google Shape;909;p47"/>
          <p:cNvGrpSpPr/>
          <p:nvPr/>
        </p:nvGrpSpPr>
        <p:grpSpPr>
          <a:xfrm>
            <a:off x="912275" y="904841"/>
            <a:ext cx="367547" cy="437980"/>
            <a:chOff x="1246775" y="910975"/>
            <a:chExt cx="439650" cy="523900"/>
          </a:xfrm>
        </p:grpSpPr>
        <p:sp>
          <p:nvSpPr>
            <p:cNvPr id="910" name="Google Shape;910;p47"/>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1" name="Google Shape;911;p47"/>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2" name="Google Shape;912;p47"/>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13" name="Google Shape;913;p47"/>
          <p:cNvGrpSpPr/>
          <p:nvPr/>
        </p:nvGrpSpPr>
        <p:grpSpPr>
          <a:xfrm>
            <a:off x="1480400" y="975274"/>
            <a:ext cx="358351" cy="298118"/>
            <a:chOff x="1926350" y="995225"/>
            <a:chExt cx="428650" cy="356600"/>
          </a:xfrm>
        </p:grpSpPr>
        <p:sp>
          <p:nvSpPr>
            <p:cNvPr id="914" name="Google Shape;914;p47"/>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5" name="Google Shape;915;p47"/>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6" name="Google Shape;916;p47"/>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7" name="Google Shape;917;p47"/>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18" name="Google Shape;918;p47"/>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19" name="Google Shape;919;p47"/>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0" name="Google Shape;920;p47"/>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1" name="Google Shape;921;p47"/>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22" name="Google Shape;922;p47"/>
          <p:cNvGrpSpPr/>
          <p:nvPr/>
        </p:nvGrpSpPr>
        <p:grpSpPr>
          <a:xfrm>
            <a:off x="4302631" y="952827"/>
            <a:ext cx="349155" cy="349657"/>
            <a:chOff x="5302225" y="968375"/>
            <a:chExt cx="417650" cy="418250"/>
          </a:xfrm>
        </p:grpSpPr>
        <p:sp>
          <p:nvSpPr>
            <p:cNvPr id="923" name="Google Shape;923;p47"/>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4" name="Google Shape;924;p47"/>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5" name="Google Shape;925;p47"/>
          <p:cNvGrpSpPr/>
          <p:nvPr/>
        </p:nvGrpSpPr>
        <p:grpSpPr>
          <a:xfrm>
            <a:off x="4824295" y="913514"/>
            <a:ext cx="432881" cy="421637"/>
            <a:chOff x="5926225" y="921350"/>
            <a:chExt cx="517800" cy="504350"/>
          </a:xfrm>
        </p:grpSpPr>
        <p:sp>
          <p:nvSpPr>
            <p:cNvPr id="926" name="Google Shape;92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27" name="Google Shape;92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28" name="Google Shape;928;p47"/>
          <p:cNvGrpSpPr/>
          <p:nvPr/>
        </p:nvGrpSpPr>
        <p:grpSpPr>
          <a:xfrm>
            <a:off x="5402118" y="921686"/>
            <a:ext cx="404290" cy="405314"/>
            <a:chOff x="6617400" y="931125"/>
            <a:chExt cx="483600" cy="484825"/>
          </a:xfrm>
        </p:grpSpPr>
        <p:sp>
          <p:nvSpPr>
            <p:cNvPr id="929" name="Google Shape;929;p47"/>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0" name="Google Shape;930;p47"/>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1" name="Google Shape;931;p47"/>
          <p:cNvGrpSpPr/>
          <p:nvPr/>
        </p:nvGrpSpPr>
        <p:grpSpPr>
          <a:xfrm>
            <a:off x="337525" y="1551048"/>
            <a:ext cx="389994" cy="273623"/>
            <a:chOff x="559275" y="1683950"/>
            <a:chExt cx="466500" cy="327300"/>
          </a:xfrm>
        </p:grpSpPr>
        <p:sp>
          <p:nvSpPr>
            <p:cNvPr id="932" name="Google Shape;932;p47"/>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3" name="Google Shape;933;p47"/>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4" name="Google Shape;934;p47"/>
          <p:cNvGrpSpPr/>
          <p:nvPr/>
        </p:nvGrpSpPr>
        <p:grpSpPr>
          <a:xfrm>
            <a:off x="901052" y="1496958"/>
            <a:ext cx="389994" cy="381822"/>
            <a:chOff x="1233350" y="1619250"/>
            <a:chExt cx="466500" cy="456725"/>
          </a:xfrm>
        </p:grpSpPr>
        <p:sp>
          <p:nvSpPr>
            <p:cNvPr id="935" name="Google Shape;935;p47"/>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6" name="Google Shape;936;p47"/>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7" name="Google Shape;937;p47"/>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38" name="Google Shape;938;p47"/>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39" name="Google Shape;939;p47"/>
          <p:cNvGrpSpPr/>
          <p:nvPr/>
        </p:nvGrpSpPr>
        <p:grpSpPr>
          <a:xfrm>
            <a:off x="1476826" y="1505109"/>
            <a:ext cx="365499" cy="365499"/>
            <a:chOff x="1922075" y="1629000"/>
            <a:chExt cx="437200" cy="437200"/>
          </a:xfrm>
        </p:grpSpPr>
        <p:sp>
          <p:nvSpPr>
            <p:cNvPr id="940" name="Google Shape;940;p47"/>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1" name="Google Shape;941;p47"/>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42" name="Google Shape;942;p47"/>
          <p:cNvGrpSpPr/>
          <p:nvPr/>
        </p:nvGrpSpPr>
        <p:grpSpPr>
          <a:xfrm>
            <a:off x="2038827" y="1503584"/>
            <a:ext cx="368551" cy="368551"/>
            <a:chOff x="2594325" y="1627175"/>
            <a:chExt cx="440850" cy="440850"/>
          </a:xfrm>
        </p:grpSpPr>
        <p:sp>
          <p:nvSpPr>
            <p:cNvPr id="943" name="Google Shape;943;p47"/>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4" name="Google Shape;944;p47"/>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5" name="Google Shape;945;p47"/>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46" name="Google Shape;946;p47"/>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47" name="Google Shape;947;p47"/>
          <p:cNvGrpSpPr/>
          <p:nvPr/>
        </p:nvGrpSpPr>
        <p:grpSpPr>
          <a:xfrm>
            <a:off x="3200595" y="1476017"/>
            <a:ext cx="299121" cy="423685"/>
            <a:chOff x="3984000" y="1594200"/>
            <a:chExt cx="357800" cy="506800"/>
          </a:xfrm>
        </p:grpSpPr>
        <p:sp>
          <p:nvSpPr>
            <p:cNvPr id="948" name="Google Shape;948;p47"/>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47"/>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47"/>
          <p:cNvGrpSpPr/>
          <p:nvPr/>
        </p:nvGrpSpPr>
        <p:grpSpPr>
          <a:xfrm>
            <a:off x="3716637" y="1566869"/>
            <a:ext cx="394090" cy="241980"/>
            <a:chOff x="4601275" y="1702875"/>
            <a:chExt cx="471400" cy="289450"/>
          </a:xfrm>
        </p:grpSpPr>
        <p:sp>
          <p:nvSpPr>
            <p:cNvPr id="951" name="Google Shape;951;p47"/>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47"/>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3" name="Google Shape;953;p47"/>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4" name="Google Shape;954;p47"/>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5" name="Google Shape;955;p47"/>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6" name="Google Shape;956;p47"/>
          <p:cNvGrpSpPr/>
          <p:nvPr/>
        </p:nvGrpSpPr>
        <p:grpSpPr>
          <a:xfrm>
            <a:off x="4299057" y="1507659"/>
            <a:ext cx="356303" cy="360400"/>
            <a:chOff x="5297950" y="1632050"/>
            <a:chExt cx="426200" cy="431100"/>
          </a:xfrm>
        </p:grpSpPr>
        <p:sp>
          <p:nvSpPr>
            <p:cNvPr id="957" name="Google Shape;957;p47"/>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8" name="Google Shape;958;p47"/>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9" name="Google Shape;959;p47"/>
          <p:cNvGrpSpPr/>
          <p:nvPr/>
        </p:nvGrpSpPr>
        <p:grpSpPr>
          <a:xfrm>
            <a:off x="4861560" y="1496958"/>
            <a:ext cx="358351" cy="381822"/>
            <a:chOff x="5970800" y="1619250"/>
            <a:chExt cx="428650" cy="456725"/>
          </a:xfrm>
        </p:grpSpPr>
        <p:sp>
          <p:nvSpPr>
            <p:cNvPr id="960" name="Google Shape;960;p47"/>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1" name="Google Shape;961;p47"/>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2" name="Google Shape;962;p47"/>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3" name="Google Shape;963;p47"/>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4" name="Google Shape;964;p47"/>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5" name="Google Shape;965;p47"/>
          <p:cNvGrpSpPr/>
          <p:nvPr/>
        </p:nvGrpSpPr>
        <p:grpSpPr>
          <a:xfrm>
            <a:off x="5408764" y="1492360"/>
            <a:ext cx="401719" cy="366502"/>
            <a:chOff x="6625350" y="1613750"/>
            <a:chExt cx="480525" cy="438400"/>
          </a:xfrm>
        </p:grpSpPr>
        <p:sp>
          <p:nvSpPr>
            <p:cNvPr id="966" name="Google Shape;966;p47"/>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7" name="Google Shape;967;p47"/>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8" name="Google Shape;968;p47"/>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69" name="Google Shape;969;p47"/>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0" name="Google Shape;970;p47"/>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71" name="Google Shape;971;p47"/>
          <p:cNvGrpSpPr/>
          <p:nvPr/>
        </p:nvGrpSpPr>
        <p:grpSpPr>
          <a:xfrm>
            <a:off x="380913" y="2088554"/>
            <a:ext cx="303217" cy="325685"/>
            <a:chOff x="611175" y="2326900"/>
            <a:chExt cx="362700" cy="389575"/>
          </a:xfrm>
        </p:grpSpPr>
        <p:sp>
          <p:nvSpPr>
            <p:cNvPr id="972" name="Google Shape;972;p47"/>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3" name="Google Shape;973;p47"/>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4" name="Google Shape;974;p47"/>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5" name="Google Shape;975;p47"/>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76" name="Google Shape;976;p47"/>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7" name="Google Shape;977;p47"/>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78" name="Google Shape;978;p47"/>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9" name="Google Shape;979;p47"/>
          <p:cNvGrpSpPr/>
          <p:nvPr/>
        </p:nvGrpSpPr>
        <p:grpSpPr>
          <a:xfrm>
            <a:off x="2701378" y="2036492"/>
            <a:ext cx="170502" cy="425733"/>
            <a:chOff x="3386850" y="2264625"/>
            <a:chExt cx="203950" cy="509250"/>
          </a:xfrm>
        </p:grpSpPr>
        <p:sp>
          <p:nvSpPr>
            <p:cNvPr id="980" name="Google Shape;980;p47"/>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1" name="Google Shape;981;p47"/>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2" name="Google Shape;982;p47"/>
          <p:cNvGrpSpPr/>
          <p:nvPr/>
        </p:nvGrpSpPr>
        <p:grpSpPr>
          <a:xfrm>
            <a:off x="3843751" y="2090602"/>
            <a:ext cx="139863" cy="317513"/>
            <a:chOff x="4753325" y="2329350"/>
            <a:chExt cx="167300" cy="379800"/>
          </a:xfrm>
        </p:grpSpPr>
        <p:sp>
          <p:nvSpPr>
            <p:cNvPr id="983" name="Google Shape;983;p47"/>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4" name="Google Shape;984;p47"/>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85" name="Google Shape;985;p47"/>
          <p:cNvGrpSpPr/>
          <p:nvPr/>
        </p:nvGrpSpPr>
        <p:grpSpPr>
          <a:xfrm>
            <a:off x="3277654" y="2038519"/>
            <a:ext cx="145004" cy="421658"/>
            <a:chOff x="4076175" y="2267050"/>
            <a:chExt cx="173450" cy="504375"/>
          </a:xfrm>
        </p:grpSpPr>
        <p:sp>
          <p:nvSpPr>
            <p:cNvPr id="986" name="Google Shape;986;p47"/>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87" name="Google Shape;987;p47"/>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988" name="Google Shape;988;p47"/>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89" name="Google Shape;989;p47"/>
          <p:cNvGrpSpPr/>
          <p:nvPr/>
        </p:nvGrpSpPr>
        <p:grpSpPr>
          <a:xfrm>
            <a:off x="4865134" y="2089056"/>
            <a:ext cx="351204" cy="324661"/>
            <a:chOff x="5975075" y="2327500"/>
            <a:chExt cx="420100" cy="388350"/>
          </a:xfrm>
        </p:grpSpPr>
        <p:sp>
          <p:nvSpPr>
            <p:cNvPr id="990" name="Google Shape;990;p4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1" name="Google Shape;991;p4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2" name="Google Shape;992;p47"/>
          <p:cNvGrpSpPr/>
          <p:nvPr/>
        </p:nvGrpSpPr>
        <p:grpSpPr>
          <a:xfrm>
            <a:off x="5496544" y="2079358"/>
            <a:ext cx="215437" cy="351204"/>
            <a:chOff x="6730350" y="2315900"/>
            <a:chExt cx="257700" cy="420100"/>
          </a:xfrm>
        </p:grpSpPr>
        <p:sp>
          <p:nvSpPr>
            <p:cNvPr id="993" name="Google Shape;993;p4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4" name="Google Shape;994;p4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5" name="Google Shape;995;p4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6" name="Google Shape;996;p4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97" name="Google Shape;997;p4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98" name="Google Shape;998;p47"/>
          <p:cNvGrpSpPr/>
          <p:nvPr/>
        </p:nvGrpSpPr>
        <p:grpSpPr>
          <a:xfrm>
            <a:off x="477889" y="2615840"/>
            <a:ext cx="109265" cy="398166"/>
            <a:chOff x="727175" y="2957625"/>
            <a:chExt cx="130700" cy="476275"/>
          </a:xfrm>
        </p:grpSpPr>
        <p:sp>
          <p:nvSpPr>
            <p:cNvPr id="999" name="Google Shape;999;p47"/>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0" name="Google Shape;1000;p47"/>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01" name="Google Shape;1001;p47"/>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 name="Google Shape;1002;p47"/>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03" name="Google Shape;1003;p47"/>
          <p:cNvGrpSpPr/>
          <p:nvPr/>
        </p:nvGrpSpPr>
        <p:grpSpPr>
          <a:xfrm>
            <a:off x="2029631" y="2628589"/>
            <a:ext cx="386943" cy="372647"/>
            <a:chOff x="2583325" y="2972875"/>
            <a:chExt cx="462850" cy="445750"/>
          </a:xfrm>
        </p:grpSpPr>
        <p:sp>
          <p:nvSpPr>
            <p:cNvPr id="1004" name="Google Shape;1004;p47"/>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 name="Google Shape;1005;p47"/>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06" name="Google Shape;1006;p47"/>
          <p:cNvGrpSpPr/>
          <p:nvPr/>
        </p:nvGrpSpPr>
        <p:grpSpPr>
          <a:xfrm>
            <a:off x="2579886" y="2684246"/>
            <a:ext cx="413486" cy="261355"/>
            <a:chOff x="3241525" y="3039450"/>
            <a:chExt cx="494600" cy="312625"/>
          </a:xfrm>
        </p:grpSpPr>
        <p:sp>
          <p:nvSpPr>
            <p:cNvPr id="1007" name="Google Shape;1007;p47"/>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8" name="Google Shape;1008;p47"/>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09" name="Google Shape;1009;p47"/>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10" name="Google Shape;1010;p47"/>
          <p:cNvGrpSpPr/>
          <p:nvPr/>
        </p:nvGrpSpPr>
        <p:grpSpPr>
          <a:xfrm>
            <a:off x="4263318" y="2656679"/>
            <a:ext cx="427781" cy="316489"/>
            <a:chOff x="5255200" y="3006475"/>
            <a:chExt cx="511700" cy="378575"/>
          </a:xfrm>
        </p:grpSpPr>
        <p:sp>
          <p:nvSpPr>
            <p:cNvPr id="1011" name="Google Shape;1011;p47"/>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2" name="Google Shape;1012;p47"/>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13" name="Google Shape;1013;p47"/>
          <p:cNvGrpSpPr/>
          <p:nvPr/>
        </p:nvGrpSpPr>
        <p:grpSpPr>
          <a:xfrm>
            <a:off x="3177104" y="2638308"/>
            <a:ext cx="346104" cy="353231"/>
            <a:chOff x="3955900" y="2984500"/>
            <a:chExt cx="414000" cy="422525"/>
          </a:xfrm>
        </p:grpSpPr>
        <p:sp>
          <p:nvSpPr>
            <p:cNvPr id="1014" name="Google Shape;1014;p47"/>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5" name="Google Shape;1015;p47"/>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6" name="Google Shape;1016;p47"/>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17" name="Google Shape;1017;p47"/>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18" name="Google Shape;1018;p47"/>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19" name="Google Shape;1019;p47"/>
          <p:cNvGrpSpPr/>
          <p:nvPr/>
        </p:nvGrpSpPr>
        <p:grpSpPr>
          <a:xfrm>
            <a:off x="5472049" y="2633187"/>
            <a:ext cx="264427" cy="375719"/>
            <a:chOff x="6701050" y="2978375"/>
            <a:chExt cx="316300" cy="449425"/>
          </a:xfrm>
        </p:grpSpPr>
        <p:sp>
          <p:nvSpPr>
            <p:cNvPr id="1020" name="Google Shape;1020;p47"/>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1" name="Google Shape;1021;p47"/>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2" name="Google Shape;1022;p47"/>
          <p:cNvGrpSpPr/>
          <p:nvPr/>
        </p:nvGrpSpPr>
        <p:grpSpPr>
          <a:xfrm>
            <a:off x="907677" y="3251848"/>
            <a:ext cx="376743" cy="253204"/>
            <a:chOff x="1241275" y="3718400"/>
            <a:chExt cx="450650" cy="302875"/>
          </a:xfrm>
        </p:grpSpPr>
        <p:sp>
          <p:nvSpPr>
            <p:cNvPr id="1023" name="Google Shape;1023;p47"/>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4" name="Google Shape;1024;p47"/>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5" name="Google Shape;1025;p47"/>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6" name="Google Shape;1026;p47"/>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27" name="Google Shape;1027;p47"/>
          <p:cNvGrpSpPr/>
          <p:nvPr/>
        </p:nvGrpSpPr>
        <p:grpSpPr>
          <a:xfrm>
            <a:off x="1476324" y="3232453"/>
            <a:ext cx="366502" cy="292496"/>
            <a:chOff x="1921475" y="3695200"/>
            <a:chExt cx="438400" cy="349875"/>
          </a:xfrm>
        </p:grpSpPr>
        <p:sp>
          <p:nvSpPr>
            <p:cNvPr id="1028" name="Google Shape;1028;p47"/>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47"/>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0" name="Google Shape;1030;p47"/>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1" name="Google Shape;1031;p47"/>
          <p:cNvGrpSpPr/>
          <p:nvPr/>
        </p:nvGrpSpPr>
        <p:grpSpPr>
          <a:xfrm>
            <a:off x="2043425" y="3227855"/>
            <a:ext cx="359355" cy="301190"/>
            <a:chOff x="2599825" y="3689700"/>
            <a:chExt cx="429850" cy="360275"/>
          </a:xfrm>
        </p:grpSpPr>
        <p:sp>
          <p:nvSpPr>
            <p:cNvPr id="1032" name="Google Shape;1032;p47"/>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3" name="Google Shape;1033;p47"/>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4" name="Google Shape;1034;p47"/>
          <p:cNvGrpSpPr/>
          <p:nvPr/>
        </p:nvGrpSpPr>
        <p:grpSpPr>
          <a:xfrm>
            <a:off x="2624299" y="3196714"/>
            <a:ext cx="324661" cy="338956"/>
            <a:chOff x="3294650" y="3652450"/>
            <a:chExt cx="388350" cy="405450"/>
          </a:xfrm>
        </p:grpSpPr>
        <p:sp>
          <p:nvSpPr>
            <p:cNvPr id="1035" name="Google Shape;1035;p4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6" name="Google Shape;1036;p4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37" name="Google Shape;1037;p4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38" name="Google Shape;1038;p47"/>
          <p:cNvGrpSpPr/>
          <p:nvPr/>
        </p:nvGrpSpPr>
        <p:grpSpPr>
          <a:xfrm>
            <a:off x="3160781" y="3239601"/>
            <a:ext cx="378750" cy="277698"/>
            <a:chOff x="3936375" y="3703750"/>
            <a:chExt cx="453050" cy="332175"/>
          </a:xfrm>
        </p:grpSpPr>
        <p:sp>
          <p:nvSpPr>
            <p:cNvPr id="1039" name="Google Shape;1039;p47"/>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0" name="Google Shape;1040;p47"/>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1" name="Google Shape;1041;p47"/>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2" name="Google Shape;1042;p47"/>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3" name="Google Shape;1043;p47"/>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4" name="Google Shape;1044;p47"/>
          <p:cNvGrpSpPr/>
          <p:nvPr/>
        </p:nvGrpSpPr>
        <p:grpSpPr>
          <a:xfrm>
            <a:off x="3724307" y="3239601"/>
            <a:ext cx="378750" cy="277698"/>
            <a:chOff x="4610450" y="3703750"/>
            <a:chExt cx="453050" cy="332175"/>
          </a:xfrm>
        </p:grpSpPr>
        <p:sp>
          <p:nvSpPr>
            <p:cNvPr id="1045" name="Google Shape;1045;p4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6" name="Google Shape;1046;p4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47" name="Google Shape;1047;p47"/>
          <p:cNvGrpSpPr/>
          <p:nvPr/>
        </p:nvGrpSpPr>
        <p:grpSpPr>
          <a:xfrm>
            <a:off x="4301106" y="3211532"/>
            <a:ext cx="352207" cy="333836"/>
            <a:chOff x="5300400" y="3670175"/>
            <a:chExt cx="421300" cy="399325"/>
          </a:xfrm>
        </p:grpSpPr>
        <p:sp>
          <p:nvSpPr>
            <p:cNvPr id="1048" name="Google Shape;1048;p47"/>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49" name="Google Shape;1049;p47"/>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0" name="Google Shape;1050;p47"/>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1" name="Google Shape;1051;p47"/>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2" name="Google Shape;1052;p47"/>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53" name="Google Shape;1053;p47"/>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54" name="Google Shape;1054;p47"/>
          <p:cNvGrpSpPr/>
          <p:nvPr/>
        </p:nvGrpSpPr>
        <p:grpSpPr>
          <a:xfrm>
            <a:off x="5433259" y="3207435"/>
            <a:ext cx="342008" cy="342029"/>
            <a:chOff x="6654650" y="3665275"/>
            <a:chExt cx="409100" cy="409125"/>
          </a:xfrm>
        </p:grpSpPr>
        <p:sp>
          <p:nvSpPr>
            <p:cNvPr id="1055" name="Google Shape;1055;p4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6" name="Google Shape;1056;p4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57" name="Google Shape;1057;p47"/>
          <p:cNvGrpSpPr/>
          <p:nvPr/>
        </p:nvGrpSpPr>
        <p:grpSpPr>
          <a:xfrm>
            <a:off x="347223" y="3756667"/>
            <a:ext cx="370599" cy="370620"/>
            <a:chOff x="570875" y="4322250"/>
            <a:chExt cx="443300" cy="443325"/>
          </a:xfrm>
        </p:grpSpPr>
        <p:sp>
          <p:nvSpPr>
            <p:cNvPr id="1058" name="Google Shape;1058;p4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59" name="Google Shape;1059;p4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0" name="Google Shape;1060;p4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1" name="Google Shape;1061;p4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62" name="Google Shape;1062;p47"/>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63" name="Google Shape;1063;p47"/>
          <p:cNvGrpSpPr/>
          <p:nvPr/>
        </p:nvGrpSpPr>
        <p:grpSpPr>
          <a:xfrm>
            <a:off x="1524812" y="3729120"/>
            <a:ext cx="269526" cy="425712"/>
            <a:chOff x="1979475" y="4289300"/>
            <a:chExt cx="322400" cy="509225"/>
          </a:xfrm>
        </p:grpSpPr>
        <p:sp>
          <p:nvSpPr>
            <p:cNvPr id="1064" name="Google Shape;1064;p47"/>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5" name="Google Shape;1065;p47"/>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6" name="Google Shape;1066;p47"/>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67" name="Google Shape;1067;p47"/>
          <p:cNvGrpSpPr/>
          <p:nvPr/>
        </p:nvGrpSpPr>
        <p:grpSpPr>
          <a:xfrm>
            <a:off x="2064346" y="3734722"/>
            <a:ext cx="318014" cy="414510"/>
            <a:chOff x="2624850" y="4296000"/>
            <a:chExt cx="380400" cy="495825"/>
          </a:xfrm>
        </p:grpSpPr>
        <p:sp>
          <p:nvSpPr>
            <p:cNvPr id="1068" name="Google Shape;1068;p47"/>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69" name="Google Shape;1069;p47"/>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0" name="Google Shape;1070;p47"/>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1" name="Google Shape;1071;p47"/>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2" name="Google Shape;1072;p47"/>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3" name="Google Shape;1073;p47"/>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4" name="Google Shape;1074;p47"/>
          <p:cNvGrpSpPr/>
          <p:nvPr/>
        </p:nvGrpSpPr>
        <p:grpSpPr>
          <a:xfrm>
            <a:off x="4280686" y="3775560"/>
            <a:ext cx="393045" cy="332833"/>
            <a:chOff x="5275975" y="4344850"/>
            <a:chExt cx="470150" cy="398125"/>
          </a:xfrm>
        </p:grpSpPr>
        <p:sp>
          <p:nvSpPr>
            <p:cNvPr id="1075" name="Google Shape;1075;p47"/>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6" name="Google Shape;1076;p47"/>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77" name="Google Shape;1077;p47"/>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78" name="Google Shape;1078;p47"/>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79" name="Google Shape;1079;p47"/>
          <p:cNvGrpSpPr/>
          <p:nvPr/>
        </p:nvGrpSpPr>
        <p:grpSpPr>
          <a:xfrm>
            <a:off x="5423039" y="3748516"/>
            <a:ext cx="362448" cy="386922"/>
            <a:chOff x="6642425" y="4312500"/>
            <a:chExt cx="433550" cy="462825"/>
          </a:xfrm>
        </p:grpSpPr>
        <p:sp>
          <p:nvSpPr>
            <p:cNvPr id="1080" name="Google Shape;1080;p47"/>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1" name="Google Shape;1081;p47"/>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2" name="Google Shape;1082;p47"/>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083" name="Google Shape;1083;p47"/>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084" name="Google Shape;1084;p47"/>
          <p:cNvGrpSpPr/>
          <p:nvPr/>
        </p:nvGrpSpPr>
        <p:grpSpPr>
          <a:xfrm>
            <a:off x="910227" y="4322764"/>
            <a:ext cx="371623" cy="365499"/>
            <a:chOff x="1244325" y="4999400"/>
            <a:chExt cx="444525" cy="437200"/>
          </a:xfrm>
        </p:grpSpPr>
        <p:sp>
          <p:nvSpPr>
            <p:cNvPr id="1085" name="Google Shape;1085;p47"/>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6" name="Google Shape;1086;p47"/>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7" name="Google Shape;1087;p47"/>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8" name="Google Shape;1088;p47"/>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89" name="Google Shape;1089;p47"/>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0" name="Google Shape;1090;p47"/>
          <p:cNvGrpSpPr/>
          <p:nvPr/>
        </p:nvGrpSpPr>
        <p:grpSpPr>
          <a:xfrm>
            <a:off x="1506943" y="4311018"/>
            <a:ext cx="305265" cy="388970"/>
            <a:chOff x="1958100" y="4985350"/>
            <a:chExt cx="365150" cy="465275"/>
          </a:xfrm>
        </p:grpSpPr>
        <p:sp>
          <p:nvSpPr>
            <p:cNvPr id="1091" name="Google Shape;1091;p47"/>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2" name="Google Shape;1092;p47"/>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3" name="Google Shape;1093;p47"/>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4" name="Google Shape;1094;p47"/>
          <p:cNvGrpSpPr/>
          <p:nvPr/>
        </p:nvGrpSpPr>
        <p:grpSpPr>
          <a:xfrm>
            <a:off x="2048002" y="4325815"/>
            <a:ext cx="350200" cy="359877"/>
            <a:chOff x="2605300" y="5003050"/>
            <a:chExt cx="418900" cy="430475"/>
          </a:xfrm>
        </p:grpSpPr>
        <p:sp>
          <p:nvSpPr>
            <p:cNvPr id="1095" name="Google Shape;1095;p47"/>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6" name="Google Shape;1096;p47"/>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7" name="Google Shape;1097;p47"/>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098" name="Google Shape;1098;p47"/>
          <p:cNvGrpSpPr/>
          <p:nvPr/>
        </p:nvGrpSpPr>
        <p:grpSpPr>
          <a:xfrm>
            <a:off x="2577336" y="4333486"/>
            <a:ext cx="418585" cy="344056"/>
            <a:chOff x="3238475" y="5012225"/>
            <a:chExt cx="500700" cy="411550"/>
          </a:xfrm>
        </p:grpSpPr>
        <p:sp>
          <p:nvSpPr>
            <p:cNvPr id="1099" name="Google Shape;1099;p47"/>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0" name="Google Shape;1100;p47"/>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1" name="Google Shape;1101;p47"/>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2" name="Google Shape;1102;p47"/>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3" name="Google Shape;1103;p47"/>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04" name="Google Shape;1104;p47"/>
          <p:cNvGrpSpPr/>
          <p:nvPr/>
        </p:nvGrpSpPr>
        <p:grpSpPr>
          <a:xfrm>
            <a:off x="3683970" y="4296723"/>
            <a:ext cx="459424" cy="417561"/>
            <a:chOff x="4562200" y="4968250"/>
            <a:chExt cx="549550" cy="499475"/>
          </a:xfrm>
        </p:grpSpPr>
        <p:sp>
          <p:nvSpPr>
            <p:cNvPr id="1105" name="Google Shape;1105;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6" name="Google Shape;1106;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7" name="Google Shape;1107;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8" name="Google Shape;1108;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9" name="Google Shape;1109;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10" name="Google Shape;1110;p47"/>
          <p:cNvGrpSpPr/>
          <p:nvPr/>
        </p:nvGrpSpPr>
        <p:grpSpPr>
          <a:xfrm>
            <a:off x="3190898" y="4320214"/>
            <a:ext cx="318516" cy="370076"/>
            <a:chOff x="3972400" y="4996350"/>
            <a:chExt cx="381000" cy="442675"/>
          </a:xfrm>
        </p:grpSpPr>
        <p:sp>
          <p:nvSpPr>
            <p:cNvPr id="1111" name="Google Shape;1111;p47"/>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2" name="Google Shape;1112;p47"/>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13" name="Google Shape;1113;p47"/>
          <p:cNvGrpSpPr/>
          <p:nvPr/>
        </p:nvGrpSpPr>
        <p:grpSpPr>
          <a:xfrm>
            <a:off x="4251594" y="4289073"/>
            <a:ext cx="451252" cy="432860"/>
            <a:chOff x="5241175" y="4959100"/>
            <a:chExt cx="539775" cy="517775"/>
          </a:xfrm>
        </p:grpSpPr>
        <p:sp>
          <p:nvSpPr>
            <p:cNvPr id="1114" name="Google Shape;1114;p4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5" name="Google Shape;1115;p4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6" name="Google Shape;1116;p4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7" name="Google Shape;1117;p4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8" name="Google Shape;1118;p4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9" name="Google Shape;1119;p4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20" name="Google Shape;1120;p47"/>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121" name="Google Shape;1121;p47"/>
          <p:cNvGrpSpPr/>
          <p:nvPr/>
        </p:nvGrpSpPr>
        <p:grpSpPr>
          <a:xfrm>
            <a:off x="5458778" y="4353382"/>
            <a:ext cx="289444" cy="332833"/>
            <a:chOff x="6685175" y="5036025"/>
            <a:chExt cx="346225" cy="398125"/>
          </a:xfrm>
        </p:grpSpPr>
        <p:sp>
          <p:nvSpPr>
            <p:cNvPr id="1122" name="Google Shape;1122;p47"/>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3" name="Google Shape;1123;p47"/>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4" name="Google Shape;1124;p47"/>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5" name="Google Shape;1125;p47"/>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26" name="Google Shape;1126;p47"/>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27" name="Google Shape;1127;p47"/>
          <p:cNvGrpSpPr/>
          <p:nvPr/>
        </p:nvGrpSpPr>
        <p:grpSpPr>
          <a:xfrm>
            <a:off x="6359617" y="1877599"/>
            <a:ext cx="432570" cy="421334"/>
            <a:chOff x="5926225" y="921350"/>
            <a:chExt cx="517800" cy="504350"/>
          </a:xfrm>
        </p:grpSpPr>
        <p:sp>
          <p:nvSpPr>
            <p:cNvPr id="1128" name="Google Shape;1128;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129" name="Google Shape;1129;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130" name="Google Shape;1130;p47"/>
          <p:cNvSpPr/>
          <p:nvPr/>
        </p:nvSpPr>
        <p:spPr>
          <a:xfrm>
            <a:off x="6553538" y="2113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47"/>
          <p:cNvGrpSpPr/>
          <p:nvPr/>
        </p:nvGrpSpPr>
        <p:grpSpPr>
          <a:xfrm>
            <a:off x="7244605" y="1856979"/>
            <a:ext cx="432570" cy="421334"/>
            <a:chOff x="5926225" y="921350"/>
            <a:chExt cx="517800" cy="504350"/>
          </a:xfrm>
        </p:grpSpPr>
        <p:sp>
          <p:nvSpPr>
            <p:cNvPr id="1132" name="Google Shape;1132;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1C23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47"/>
          <p:cNvSpPr/>
          <p:nvPr/>
        </p:nvSpPr>
        <p:spPr>
          <a:xfrm>
            <a:off x="7438526" y="2093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47"/>
          <p:cNvGrpSpPr/>
          <p:nvPr/>
        </p:nvGrpSpPr>
        <p:grpSpPr>
          <a:xfrm>
            <a:off x="6359885" y="2606021"/>
            <a:ext cx="1075937" cy="1047989"/>
            <a:chOff x="5926225" y="921350"/>
            <a:chExt cx="517800" cy="504350"/>
          </a:xfrm>
        </p:grpSpPr>
        <p:sp>
          <p:nvSpPr>
            <p:cNvPr id="1136" name="Google Shape;1136;p47"/>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7"/>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D966"/>
            </a:solidFill>
            <a:ln w="28575" cap="flat" cmpd="sng">
              <a:solidFill>
                <a:srgbClr val="E69138"/>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7"/>
          <p:cNvSpPr/>
          <p:nvPr/>
        </p:nvSpPr>
        <p:spPr>
          <a:xfrm>
            <a:off x="68421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140" name="Google Shape;1140;p47"/>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dirty="0"/>
              <a:t>Find more icons at </a:t>
            </a:r>
            <a:r>
              <a:rPr lang="en" sz="900" u="sng" dirty="0">
                <a:hlinkClick r:id="rId3"/>
              </a:rPr>
              <a:t>slidescarnival.com/extra-free-resources-icons-and-maps</a:t>
            </a:r>
            <a:endParaRPr sz="900" dirty="0"/>
          </a:p>
          <a:p>
            <a:pPr marL="0" lvl="0" indent="0" algn="l" rtl="0">
              <a:spcBef>
                <a:spcPts val="800"/>
              </a:spcBef>
              <a:spcAft>
                <a:spcPts val="800"/>
              </a:spcAft>
              <a:buNone/>
            </a:pPr>
            <a:endParaRPr sz="9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grpSp>
        <p:nvGrpSpPr>
          <p:cNvPr id="1145" name="Google Shape;1145;p48"/>
          <p:cNvGrpSpPr/>
          <p:nvPr/>
        </p:nvGrpSpPr>
        <p:grpSpPr>
          <a:xfrm>
            <a:off x="3058888" y="1550127"/>
            <a:ext cx="445718" cy="445753"/>
            <a:chOff x="3706812" y="1035050"/>
            <a:chExt cx="4792662" cy="4787899"/>
          </a:xfrm>
        </p:grpSpPr>
        <p:sp>
          <p:nvSpPr>
            <p:cNvPr id="1146" name="Google Shape;1146;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47" name="Google Shape;1147;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48" name="Google Shape;1148;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49" name="Google Shape;1149;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0" name="Google Shape;1150;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1" name="Google Shape;1151;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52" name="Google Shape;1152;p48"/>
          <p:cNvGrpSpPr/>
          <p:nvPr/>
        </p:nvGrpSpPr>
        <p:grpSpPr>
          <a:xfrm>
            <a:off x="1779393" y="1550157"/>
            <a:ext cx="443331" cy="445437"/>
            <a:chOff x="1400175" y="1220787"/>
            <a:chExt cx="4473575" cy="4476750"/>
          </a:xfrm>
        </p:grpSpPr>
        <p:sp>
          <p:nvSpPr>
            <p:cNvPr id="1153" name="Google Shape;1153;p4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4" name="Google Shape;1154;p4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5" name="Google Shape;1155;p4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6" name="Google Shape;1156;p4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57" name="Google Shape;1157;p48"/>
          <p:cNvGrpSpPr/>
          <p:nvPr/>
        </p:nvGrpSpPr>
        <p:grpSpPr>
          <a:xfrm>
            <a:off x="1138046" y="1550171"/>
            <a:ext cx="446045" cy="445465"/>
            <a:chOff x="1649412" y="927100"/>
            <a:chExt cx="5011737" cy="5016500"/>
          </a:xfrm>
        </p:grpSpPr>
        <p:sp>
          <p:nvSpPr>
            <p:cNvPr id="1158" name="Google Shape;1158;p4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59" name="Google Shape;1159;p4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0" name="Google Shape;1160;p4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61" name="Google Shape;1161;p48"/>
          <p:cNvGrpSpPr/>
          <p:nvPr/>
        </p:nvGrpSpPr>
        <p:grpSpPr>
          <a:xfrm>
            <a:off x="2418397" y="1550424"/>
            <a:ext cx="444870" cy="445286"/>
            <a:chOff x="1301750" y="920750"/>
            <a:chExt cx="5095875" cy="5100637"/>
          </a:xfrm>
        </p:grpSpPr>
        <p:sp>
          <p:nvSpPr>
            <p:cNvPr id="1162" name="Google Shape;1162;p4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3" name="Google Shape;1163;p4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4" name="Google Shape;1164;p4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5" name="Google Shape;1165;p4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6" name="Google Shape;1166;p4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67" name="Google Shape;1167;p48"/>
          <p:cNvGrpSpPr/>
          <p:nvPr/>
        </p:nvGrpSpPr>
        <p:grpSpPr>
          <a:xfrm>
            <a:off x="4341570" y="1550333"/>
            <a:ext cx="445621" cy="445591"/>
            <a:chOff x="5732756" y="2682276"/>
            <a:chExt cx="719905" cy="719856"/>
          </a:xfrm>
        </p:grpSpPr>
        <p:sp>
          <p:nvSpPr>
            <p:cNvPr id="1168" name="Google Shape;1168;p4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69" name="Google Shape;1169;p4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0" name="Google Shape;1170;p4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71" name="Google Shape;1171;p48"/>
          <p:cNvGrpSpPr/>
          <p:nvPr/>
        </p:nvGrpSpPr>
        <p:grpSpPr>
          <a:xfrm>
            <a:off x="4982887" y="1550327"/>
            <a:ext cx="445627" cy="445604"/>
            <a:chOff x="6768809" y="2682265"/>
            <a:chExt cx="719915" cy="719877"/>
          </a:xfrm>
        </p:grpSpPr>
        <p:sp>
          <p:nvSpPr>
            <p:cNvPr id="1172" name="Google Shape;1172;p4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3" name="Google Shape;1173;p4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4" name="Google Shape;1174;p4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5" name="Google Shape;1175;p4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76" name="Google Shape;1176;p48"/>
          <p:cNvGrpSpPr/>
          <p:nvPr/>
        </p:nvGrpSpPr>
        <p:grpSpPr>
          <a:xfrm>
            <a:off x="5624209" y="1550356"/>
            <a:ext cx="445753" cy="445545"/>
            <a:chOff x="7804870" y="2682313"/>
            <a:chExt cx="720118" cy="719782"/>
          </a:xfrm>
        </p:grpSpPr>
        <p:sp>
          <p:nvSpPr>
            <p:cNvPr id="1177" name="Google Shape;1177;p4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8" name="Google Shape;1178;p4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79" name="Google Shape;1179;p4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0" name="Google Shape;1180;p4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1" name="Google Shape;1181;p4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82" name="Google Shape;1182;p48"/>
          <p:cNvGrpSpPr/>
          <p:nvPr/>
        </p:nvGrpSpPr>
        <p:grpSpPr>
          <a:xfrm>
            <a:off x="6265657" y="1550125"/>
            <a:ext cx="446293" cy="446006"/>
            <a:chOff x="8841135" y="2681940"/>
            <a:chExt cx="720990" cy="720527"/>
          </a:xfrm>
        </p:grpSpPr>
        <p:sp>
          <p:nvSpPr>
            <p:cNvPr id="1183" name="Google Shape;1183;p4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4" name="Google Shape;1184;p4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5" name="Google Shape;1185;p4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6" name="Google Shape;1186;p4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7" name="Google Shape;1187;p4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88" name="Google Shape;1188;p4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89" name="Google Shape;1189;p48"/>
          <p:cNvGrpSpPr/>
          <p:nvPr/>
        </p:nvGrpSpPr>
        <p:grpSpPr>
          <a:xfrm>
            <a:off x="3699655" y="1550057"/>
            <a:ext cx="445260" cy="445260"/>
            <a:chOff x="4103687" y="1439862"/>
            <a:chExt cx="3986212" cy="3986211"/>
          </a:xfrm>
        </p:grpSpPr>
        <p:sp>
          <p:nvSpPr>
            <p:cNvPr id="1190" name="Google Shape;1190;p4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91" name="Google Shape;1191;p4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92" name="Google Shape;1192;p48"/>
          <p:cNvGrpSpPr/>
          <p:nvPr/>
        </p:nvGrpSpPr>
        <p:grpSpPr>
          <a:xfrm>
            <a:off x="6907645" y="1550361"/>
            <a:ext cx="445803" cy="445535"/>
            <a:chOff x="9878272" y="2682320"/>
            <a:chExt cx="720199" cy="719767"/>
          </a:xfrm>
        </p:grpSpPr>
        <p:sp>
          <p:nvSpPr>
            <p:cNvPr id="1193" name="Google Shape;1193;p4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94" name="Google Shape;1194;p4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95" name="Google Shape;1195;p4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196" name="Google Shape;1196;p48"/>
          <p:cNvGrpSpPr/>
          <p:nvPr/>
        </p:nvGrpSpPr>
        <p:grpSpPr>
          <a:xfrm>
            <a:off x="7549143" y="1550278"/>
            <a:ext cx="445700" cy="445701"/>
            <a:chOff x="10914618" y="2682187"/>
            <a:chExt cx="720033" cy="720033"/>
          </a:xfrm>
        </p:grpSpPr>
        <p:sp>
          <p:nvSpPr>
            <p:cNvPr id="1197" name="Google Shape;1197;p4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98" name="Google Shape;1198;p4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199" name="Google Shape;1199;p4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0" name="Google Shape;1200;p4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1" name="Google Shape;1201;p4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2" name="Google Shape;1202;p4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03" name="Google Shape;1203;p48"/>
          <p:cNvGrpSpPr/>
          <p:nvPr/>
        </p:nvGrpSpPr>
        <p:grpSpPr>
          <a:xfrm>
            <a:off x="1772664" y="843057"/>
            <a:ext cx="361521" cy="445816"/>
            <a:chOff x="1582665" y="1011072"/>
            <a:chExt cx="584040" cy="720220"/>
          </a:xfrm>
        </p:grpSpPr>
        <p:sp>
          <p:nvSpPr>
            <p:cNvPr id="1204" name="Google Shape;1204;p4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5" name="Google Shape;1205;p4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6" name="Google Shape;1206;p4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7" name="Google Shape;1207;p4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08" name="Google Shape;1208;p4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09" name="Google Shape;1209;p48"/>
          <p:cNvGrpSpPr/>
          <p:nvPr/>
        </p:nvGrpSpPr>
        <p:grpSpPr>
          <a:xfrm>
            <a:off x="2374048" y="843078"/>
            <a:ext cx="379481" cy="445796"/>
            <a:chOff x="2554206" y="1011105"/>
            <a:chExt cx="613055" cy="720187"/>
          </a:xfrm>
        </p:grpSpPr>
        <p:sp>
          <p:nvSpPr>
            <p:cNvPr id="1210" name="Google Shape;1210;p4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1" name="Google Shape;1211;p4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2" name="Google Shape;1212;p4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13" name="Google Shape;1213;p48"/>
          <p:cNvGrpSpPr/>
          <p:nvPr/>
        </p:nvGrpSpPr>
        <p:grpSpPr>
          <a:xfrm>
            <a:off x="6922223" y="797418"/>
            <a:ext cx="460705" cy="491455"/>
            <a:chOff x="9901824" y="937343"/>
            <a:chExt cx="744273" cy="793950"/>
          </a:xfrm>
        </p:grpSpPr>
        <p:grpSp>
          <p:nvGrpSpPr>
            <p:cNvPr id="1214" name="Google Shape;1214;p48"/>
            <p:cNvGrpSpPr/>
            <p:nvPr/>
          </p:nvGrpSpPr>
          <p:grpSpPr>
            <a:xfrm>
              <a:off x="9901824" y="937343"/>
              <a:ext cx="744273" cy="793950"/>
              <a:chOff x="9901824" y="937343"/>
              <a:chExt cx="744273" cy="793950"/>
            </a:xfrm>
          </p:grpSpPr>
          <p:sp>
            <p:nvSpPr>
              <p:cNvPr id="1215" name="Google Shape;1215;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6" name="Google Shape;1216;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7" name="Google Shape;1217;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8" name="Google Shape;1218;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19" name="Google Shape;1219;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0" name="Google Shape;1220;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1" name="Google Shape;1221;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2" name="Google Shape;1222;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3" name="Google Shape;1223;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4" name="Google Shape;1224;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sp>
          <p:nvSpPr>
            <p:cNvPr id="1225" name="Google Shape;1225;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6" name="Google Shape;1226;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7" name="Google Shape;1227;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8" name="Google Shape;1228;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29" name="Google Shape;1229;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0" name="Google Shape;1230;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31" name="Google Shape;1231;p48"/>
          <p:cNvGrpSpPr/>
          <p:nvPr/>
        </p:nvGrpSpPr>
        <p:grpSpPr>
          <a:xfrm>
            <a:off x="2993392" y="843244"/>
            <a:ext cx="369868" cy="445629"/>
            <a:chOff x="3554761" y="1011374"/>
            <a:chExt cx="597525" cy="719918"/>
          </a:xfrm>
        </p:grpSpPr>
        <p:sp>
          <p:nvSpPr>
            <p:cNvPr id="1232" name="Google Shape;1232;p4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3" name="Google Shape;1233;p4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4" name="Google Shape;1234;p4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5" name="Google Shape;1235;p4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36" name="Google Shape;1236;p48"/>
          <p:cNvGrpSpPr/>
          <p:nvPr/>
        </p:nvGrpSpPr>
        <p:grpSpPr>
          <a:xfrm>
            <a:off x="3603122" y="843032"/>
            <a:ext cx="370755" cy="445841"/>
            <a:chOff x="4539787" y="1011032"/>
            <a:chExt cx="598958" cy="720261"/>
          </a:xfrm>
        </p:grpSpPr>
        <p:sp>
          <p:nvSpPr>
            <p:cNvPr id="1237" name="Google Shape;1237;p4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8" name="Google Shape;1238;p4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39" name="Google Shape;1239;p4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0" name="Google Shape;1240;p4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1" name="Google Shape;1241;p4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42" name="Google Shape;1242;p48"/>
          <p:cNvGrpSpPr/>
          <p:nvPr/>
        </p:nvGrpSpPr>
        <p:grpSpPr>
          <a:xfrm>
            <a:off x="4213740" y="843140"/>
            <a:ext cx="366917" cy="445733"/>
            <a:chOff x="5526246" y="1011207"/>
            <a:chExt cx="592758" cy="720086"/>
          </a:xfrm>
        </p:grpSpPr>
        <p:sp>
          <p:nvSpPr>
            <p:cNvPr id="1243" name="Google Shape;1243;p4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4" name="Google Shape;1244;p4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5" name="Google Shape;1245;p4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6" name="Google Shape;1246;p4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7" name="Google Shape;1247;p4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48" name="Google Shape;1248;p4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49" name="Google Shape;1249;p48"/>
          <p:cNvGrpSpPr/>
          <p:nvPr/>
        </p:nvGrpSpPr>
        <p:grpSpPr>
          <a:xfrm>
            <a:off x="1168508" y="843134"/>
            <a:ext cx="364294" cy="445740"/>
            <a:chOff x="606645" y="1011196"/>
            <a:chExt cx="588520" cy="720096"/>
          </a:xfrm>
        </p:grpSpPr>
        <p:sp>
          <p:nvSpPr>
            <p:cNvPr id="1250" name="Google Shape;1250;p4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51" name="Google Shape;1251;p4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52" name="Google Shape;1252;p4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53" name="Google Shape;1253;p4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254" name="Google Shape;1254;p48"/>
          <p:cNvGrpSpPr/>
          <p:nvPr/>
        </p:nvGrpSpPr>
        <p:grpSpPr>
          <a:xfrm>
            <a:off x="7622791" y="843111"/>
            <a:ext cx="298405" cy="445762"/>
            <a:chOff x="11033597" y="1011159"/>
            <a:chExt cx="482075" cy="720133"/>
          </a:xfrm>
        </p:grpSpPr>
        <p:sp>
          <p:nvSpPr>
            <p:cNvPr id="1255" name="Google Shape;1255;p4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256" name="Google Shape;1256;p4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257" name="Google Shape;1257;p4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258" name="Google Shape;1258;p4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259" name="Google Shape;1259;p48"/>
          <p:cNvGrpSpPr/>
          <p:nvPr/>
        </p:nvGrpSpPr>
        <p:grpSpPr>
          <a:xfrm>
            <a:off x="6221656" y="797418"/>
            <a:ext cx="460705" cy="491455"/>
            <a:chOff x="8770051" y="937343"/>
            <a:chExt cx="744273" cy="793950"/>
          </a:xfrm>
        </p:grpSpPr>
        <p:sp>
          <p:nvSpPr>
            <p:cNvPr id="1260" name="Google Shape;1260;p4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61" name="Google Shape;1261;p4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62" name="Google Shape;1262;p4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63" name="Google Shape;1263;p4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64" name="Google Shape;1264;p4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grpSp>
          <p:nvGrpSpPr>
            <p:cNvPr id="1265" name="Google Shape;1265;p48"/>
            <p:cNvGrpSpPr/>
            <p:nvPr/>
          </p:nvGrpSpPr>
          <p:grpSpPr>
            <a:xfrm>
              <a:off x="8770051" y="937343"/>
              <a:ext cx="744273" cy="793950"/>
              <a:chOff x="6565437" y="1588001"/>
              <a:chExt cx="744273" cy="793950"/>
            </a:xfrm>
          </p:grpSpPr>
          <p:sp>
            <p:nvSpPr>
              <p:cNvPr id="1266" name="Google Shape;1266;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67" name="Google Shape;1267;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68" name="Google Shape;1268;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69" name="Google Shape;1269;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0" name="Google Shape;1270;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1" name="Google Shape;1271;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2" name="Google Shape;1272;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3" name="Google Shape;1273;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4" name="Google Shape;1274;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75" name="Google Shape;1275;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grpSp>
        <p:nvGrpSpPr>
          <p:cNvPr id="1276" name="Google Shape;1276;p48"/>
          <p:cNvGrpSpPr/>
          <p:nvPr/>
        </p:nvGrpSpPr>
        <p:grpSpPr>
          <a:xfrm>
            <a:off x="4820520" y="797418"/>
            <a:ext cx="460705" cy="491455"/>
            <a:chOff x="6506504" y="937343"/>
            <a:chExt cx="744273" cy="793950"/>
          </a:xfrm>
        </p:grpSpPr>
        <p:sp>
          <p:nvSpPr>
            <p:cNvPr id="1277" name="Google Shape;1277;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78" name="Google Shape;1278;p4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79" name="Google Shape;1279;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grpSp>
          <p:nvGrpSpPr>
            <p:cNvPr id="1280" name="Google Shape;1280;p48"/>
            <p:cNvGrpSpPr/>
            <p:nvPr/>
          </p:nvGrpSpPr>
          <p:grpSpPr>
            <a:xfrm>
              <a:off x="6506504" y="937343"/>
              <a:ext cx="744273" cy="793950"/>
              <a:chOff x="6565437" y="1588001"/>
              <a:chExt cx="744273" cy="793950"/>
            </a:xfrm>
          </p:grpSpPr>
          <p:sp>
            <p:nvSpPr>
              <p:cNvPr id="1281" name="Google Shape;128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2" name="Google Shape;128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3" name="Google Shape;128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4" name="Google Shape;128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5" name="Google Shape;128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6" name="Google Shape;128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7" name="Google Shape;128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8" name="Google Shape;128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89" name="Google Shape;128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90" name="Google Shape;129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grpSp>
        <p:nvGrpSpPr>
          <p:cNvPr id="1291" name="Google Shape;1291;p48"/>
          <p:cNvGrpSpPr/>
          <p:nvPr/>
        </p:nvGrpSpPr>
        <p:grpSpPr>
          <a:xfrm>
            <a:off x="5521088" y="797418"/>
            <a:ext cx="460705" cy="491455"/>
            <a:chOff x="7638277" y="937343"/>
            <a:chExt cx="744273" cy="793950"/>
          </a:xfrm>
        </p:grpSpPr>
        <p:sp>
          <p:nvSpPr>
            <p:cNvPr id="1292" name="Google Shape;1292;p4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93" name="Google Shape;1293;p4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94" name="Google Shape;1294;p4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295" name="Google Shape;1295;p4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grpSp>
          <p:nvGrpSpPr>
            <p:cNvPr id="1296" name="Google Shape;1296;p48"/>
            <p:cNvGrpSpPr/>
            <p:nvPr/>
          </p:nvGrpSpPr>
          <p:grpSpPr>
            <a:xfrm>
              <a:off x="7638277" y="937343"/>
              <a:ext cx="744273" cy="793950"/>
              <a:chOff x="6565437" y="1588001"/>
              <a:chExt cx="744273" cy="793950"/>
            </a:xfrm>
          </p:grpSpPr>
          <p:sp>
            <p:nvSpPr>
              <p:cNvPr id="1297" name="Google Shape;1297;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98" name="Google Shape;1298;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299" name="Google Shape;1299;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0" name="Google Shape;1300;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1" name="Google Shape;1301;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2" name="Google Shape;1302;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3" name="Google Shape;1303;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4" name="Google Shape;1304;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5" name="Google Shape;1305;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6" name="Google Shape;1306;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grpSp>
        <p:nvGrpSpPr>
          <p:cNvPr id="1307" name="Google Shape;1307;p48"/>
          <p:cNvGrpSpPr/>
          <p:nvPr/>
        </p:nvGrpSpPr>
        <p:grpSpPr>
          <a:xfrm>
            <a:off x="3061198" y="2986973"/>
            <a:ext cx="445779" cy="400764"/>
            <a:chOff x="3778727" y="4460423"/>
            <a:chExt cx="720160" cy="647438"/>
          </a:xfrm>
        </p:grpSpPr>
        <p:sp>
          <p:nvSpPr>
            <p:cNvPr id="1308" name="Google Shape;1308;p4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09" name="Google Shape;1309;p4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0" name="Google Shape;1310;p4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1" name="Google Shape;1311;p4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2" name="Google Shape;1312;p4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3" name="Google Shape;1313;p4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4" name="Google Shape;1314;p4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15" name="Google Shape;1315;p48"/>
          <p:cNvGrpSpPr/>
          <p:nvPr/>
        </p:nvGrpSpPr>
        <p:grpSpPr>
          <a:xfrm>
            <a:off x="1138083" y="2972048"/>
            <a:ext cx="445680" cy="430613"/>
            <a:chOff x="557494" y="4436312"/>
            <a:chExt cx="720000" cy="695660"/>
          </a:xfrm>
        </p:grpSpPr>
        <p:sp>
          <p:nvSpPr>
            <p:cNvPr id="1316" name="Google Shape;1316;p4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7" name="Google Shape;1317;p4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8" name="Google Shape;1318;p4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19" name="Google Shape;1319;p4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20" name="Google Shape;1320;p48"/>
          <p:cNvGrpSpPr/>
          <p:nvPr/>
        </p:nvGrpSpPr>
        <p:grpSpPr>
          <a:xfrm>
            <a:off x="4343305" y="2964459"/>
            <a:ext cx="445833" cy="445792"/>
            <a:chOff x="5926265" y="4424051"/>
            <a:chExt cx="720246" cy="720181"/>
          </a:xfrm>
        </p:grpSpPr>
        <p:sp>
          <p:nvSpPr>
            <p:cNvPr id="1321" name="Google Shape;1321;p4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2" name="Google Shape;1322;p4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3" name="Google Shape;1323;p4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4" name="Google Shape;1324;p4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25" name="Google Shape;1325;p48"/>
          <p:cNvGrpSpPr/>
          <p:nvPr/>
        </p:nvGrpSpPr>
        <p:grpSpPr>
          <a:xfrm>
            <a:off x="1779066" y="2984013"/>
            <a:ext cx="445680" cy="406684"/>
            <a:chOff x="1631150" y="4455641"/>
            <a:chExt cx="720000" cy="657002"/>
          </a:xfrm>
        </p:grpSpPr>
        <p:sp>
          <p:nvSpPr>
            <p:cNvPr id="1326" name="Google Shape;1326;p4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7" name="Google Shape;1327;p4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8" name="Google Shape;1328;p4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29" name="Google Shape;1329;p4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0" name="Google Shape;1330;p4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31" name="Google Shape;1331;p48"/>
          <p:cNvGrpSpPr/>
          <p:nvPr/>
        </p:nvGrpSpPr>
        <p:grpSpPr>
          <a:xfrm>
            <a:off x="2420095" y="2983429"/>
            <a:ext cx="445680" cy="407853"/>
            <a:chOff x="2704878" y="4454697"/>
            <a:chExt cx="720000" cy="658889"/>
          </a:xfrm>
        </p:grpSpPr>
        <p:sp>
          <p:nvSpPr>
            <p:cNvPr id="1332" name="Google Shape;1332;p4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3" name="Google Shape;1333;p4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4" name="Google Shape;1334;p4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5" name="Google Shape;1335;p4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6" name="Google Shape;1336;p4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37" name="Google Shape;1337;p4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38" name="Google Shape;1338;p48"/>
          <p:cNvGrpSpPr/>
          <p:nvPr/>
        </p:nvGrpSpPr>
        <p:grpSpPr>
          <a:xfrm>
            <a:off x="3702366" y="2985387"/>
            <a:ext cx="445549" cy="403935"/>
            <a:chOff x="4852681" y="4457861"/>
            <a:chExt cx="719788" cy="652561"/>
          </a:xfrm>
        </p:grpSpPr>
        <p:sp>
          <p:nvSpPr>
            <p:cNvPr id="1339" name="Google Shape;1339;p4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0" name="Google Shape;1340;p4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1" name="Google Shape;1341;p4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342" name="Google Shape;1342;p48"/>
          <p:cNvGrpSpPr/>
          <p:nvPr/>
        </p:nvGrpSpPr>
        <p:grpSpPr>
          <a:xfrm>
            <a:off x="4984527" y="2975824"/>
            <a:ext cx="445818" cy="423063"/>
            <a:chOff x="7000306" y="4442411"/>
            <a:chExt cx="720224" cy="683463"/>
          </a:xfrm>
        </p:grpSpPr>
        <p:sp>
          <p:nvSpPr>
            <p:cNvPr id="1343" name="Google Shape;1343;p4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4" name="Google Shape;1344;p4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5" name="Google Shape;1345;p4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6" name="Google Shape;1346;p4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47" name="Google Shape;1347;p4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348" name="Google Shape;1348;p48"/>
          <p:cNvGrpSpPr/>
          <p:nvPr/>
        </p:nvGrpSpPr>
        <p:grpSpPr>
          <a:xfrm>
            <a:off x="5625735" y="2973621"/>
            <a:ext cx="445779" cy="427468"/>
            <a:chOff x="8074325" y="4438852"/>
            <a:chExt cx="720160" cy="690579"/>
          </a:xfrm>
        </p:grpSpPr>
        <p:sp>
          <p:nvSpPr>
            <p:cNvPr id="1349" name="Google Shape;1349;p4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50" name="Google Shape;1350;p4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51" name="Google Shape;1351;p4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52" name="Google Shape;1352;p4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53" name="Google Shape;1353;p4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354" name="Google Shape;1354;p4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355" name="Google Shape;1355;p48"/>
          <p:cNvGrpSpPr/>
          <p:nvPr/>
        </p:nvGrpSpPr>
        <p:grpSpPr>
          <a:xfrm>
            <a:off x="6908080" y="2987570"/>
            <a:ext cx="445629" cy="399565"/>
            <a:chOff x="9878975" y="4425243"/>
            <a:chExt cx="719918" cy="645502"/>
          </a:xfrm>
        </p:grpSpPr>
        <p:sp>
          <p:nvSpPr>
            <p:cNvPr id="1356" name="Google Shape;1356;p4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57" name="Google Shape;1357;p4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58" name="Google Shape;1358;p4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59" name="Google Shape;1359;p48"/>
          <p:cNvGrpSpPr/>
          <p:nvPr/>
        </p:nvGrpSpPr>
        <p:grpSpPr>
          <a:xfrm>
            <a:off x="7549097" y="2976371"/>
            <a:ext cx="445785" cy="421964"/>
            <a:chOff x="10914544" y="4407150"/>
            <a:chExt cx="720170" cy="681687"/>
          </a:xfrm>
        </p:grpSpPr>
        <p:sp>
          <p:nvSpPr>
            <p:cNvPr id="1360" name="Google Shape;1360;p4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1" name="Google Shape;1361;p4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2" name="Google Shape;1362;p4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3" name="Google Shape;1363;p4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64" name="Google Shape;1364;p48"/>
          <p:cNvGrpSpPr/>
          <p:nvPr/>
        </p:nvGrpSpPr>
        <p:grpSpPr>
          <a:xfrm>
            <a:off x="6266887" y="2984485"/>
            <a:ext cx="445805" cy="405735"/>
            <a:chOff x="8843122" y="4420259"/>
            <a:chExt cx="720202" cy="655469"/>
          </a:xfrm>
        </p:grpSpPr>
        <p:sp>
          <p:nvSpPr>
            <p:cNvPr id="1365" name="Google Shape;1365;p4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6" name="Google Shape;1366;p4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7" name="Google Shape;1367;p4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8" name="Google Shape;1368;p4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69" name="Google Shape;1369;p4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0" name="Google Shape;1370;p4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71" name="Google Shape;1371;p48"/>
          <p:cNvGrpSpPr/>
          <p:nvPr/>
        </p:nvGrpSpPr>
        <p:grpSpPr>
          <a:xfrm>
            <a:off x="3069757" y="2283047"/>
            <a:ext cx="445812" cy="394518"/>
            <a:chOff x="1510757" y="3225422"/>
            <a:chExt cx="720214" cy="637347"/>
          </a:xfrm>
        </p:grpSpPr>
        <p:sp>
          <p:nvSpPr>
            <p:cNvPr id="1372" name="Google Shape;1372;p4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3" name="Google Shape;1373;p4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4" name="Google Shape;1374;p4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5" name="Google Shape;1375;p4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6" name="Google Shape;1376;p4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7" name="Google Shape;1377;p4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78" name="Google Shape;1378;p4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79" name="Google Shape;1379;p48"/>
          <p:cNvGrpSpPr/>
          <p:nvPr/>
        </p:nvGrpSpPr>
        <p:grpSpPr>
          <a:xfrm>
            <a:off x="3761148" y="2300567"/>
            <a:ext cx="445767" cy="359478"/>
            <a:chOff x="2595501" y="3253725"/>
            <a:chExt cx="720141" cy="580739"/>
          </a:xfrm>
        </p:grpSpPr>
        <p:sp>
          <p:nvSpPr>
            <p:cNvPr id="1380" name="Google Shape;1380;p4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81" name="Google Shape;1381;p4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82" name="Google Shape;1382;p4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83" name="Google Shape;1383;p4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84" name="Google Shape;1384;p48"/>
          <p:cNvGrpSpPr/>
          <p:nvPr/>
        </p:nvGrpSpPr>
        <p:grpSpPr>
          <a:xfrm>
            <a:off x="5143819" y="2257535"/>
            <a:ext cx="443879" cy="445541"/>
            <a:chOff x="4764809" y="3184208"/>
            <a:chExt cx="717090" cy="719775"/>
          </a:xfrm>
        </p:grpSpPr>
        <p:sp>
          <p:nvSpPr>
            <p:cNvPr id="1385" name="Google Shape;1385;p4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86" name="Google Shape;1386;p4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87" name="Google Shape;1387;p4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88" name="Google Shape;1388;p48"/>
          <p:cNvGrpSpPr/>
          <p:nvPr/>
        </p:nvGrpSpPr>
        <p:grpSpPr>
          <a:xfrm>
            <a:off x="4452495" y="2286500"/>
            <a:ext cx="445746" cy="387612"/>
            <a:chOff x="3680173" y="3231000"/>
            <a:chExt cx="720106" cy="626190"/>
          </a:xfrm>
        </p:grpSpPr>
        <p:sp>
          <p:nvSpPr>
            <p:cNvPr id="1389" name="Google Shape;1389;p4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0" name="Google Shape;1390;p4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1" name="Google Shape;1391;p4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92" name="Google Shape;1392;p48"/>
          <p:cNvGrpSpPr/>
          <p:nvPr/>
        </p:nvGrpSpPr>
        <p:grpSpPr>
          <a:xfrm>
            <a:off x="6524582" y="2257496"/>
            <a:ext cx="443283" cy="445620"/>
            <a:chOff x="6931035" y="3184144"/>
            <a:chExt cx="716128" cy="719903"/>
          </a:xfrm>
        </p:grpSpPr>
        <p:sp>
          <p:nvSpPr>
            <p:cNvPr id="1393" name="Google Shape;1393;p4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4" name="Google Shape;1394;p4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5" name="Google Shape;1395;p4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6" name="Google Shape;1396;p4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397" name="Google Shape;1397;p48"/>
          <p:cNvGrpSpPr/>
          <p:nvPr/>
        </p:nvGrpSpPr>
        <p:grpSpPr>
          <a:xfrm>
            <a:off x="5833276" y="2257448"/>
            <a:ext cx="445727" cy="445714"/>
            <a:chOff x="5846429" y="3184067"/>
            <a:chExt cx="720076" cy="720055"/>
          </a:xfrm>
        </p:grpSpPr>
        <p:sp>
          <p:nvSpPr>
            <p:cNvPr id="1398" name="Google Shape;1398;p4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399" name="Google Shape;1399;p4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0" name="Google Shape;1400;p4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1" name="Google Shape;1401;p4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02" name="Google Shape;1402;p48"/>
          <p:cNvGrpSpPr/>
          <p:nvPr/>
        </p:nvGrpSpPr>
        <p:grpSpPr>
          <a:xfrm>
            <a:off x="2520481" y="2257393"/>
            <a:ext cx="303698" cy="445825"/>
            <a:chOff x="655600" y="3183978"/>
            <a:chExt cx="490627" cy="720234"/>
          </a:xfrm>
        </p:grpSpPr>
        <p:sp>
          <p:nvSpPr>
            <p:cNvPr id="1403" name="Google Shape;1403;p4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4" name="Google Shape;1404;p4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5" name="Google Shape;1405;p4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6" name="Google Shape;1406;p4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07" name="Google Shape;1407;p4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08" name="Google Shape;1408;p48"/>
          <p:cNvGrpSpPr/>
          <p:nvPr/>
        </p:nvGrpSpPr>
        <p:grpSpPr>
          <a:xfrm>
            <a:off x="7213443" y="2257509"/>
            <a:ext cx="189785" cy="445592"/>
            <a:chOff x="8011692" y="3184166"/>
            <a:chExt cx="306600" cy="719859"/>
          </a:xfrm>
        </p:grpSpPr>
        <p:sp>
          <p:nvSpPr>
            <p:cNvPr id="1409" name="Google Shape;1409;p4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0" name="Google Shape;1410;p4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1" name="Google Shape;1411;p4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2" name="Google Shape;1412;p4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3" name="Google Shape;1413;p4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4" name="Google Shape;1414;p4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415" name="Google Shape;1415;p48"/>
          <p:cNvGrpSpPr/>
          <p:nvPr/>
        </p:nvGrpSpPr>
        <p:grpSpPr>
          <a:xfrm>
            <a:off x="7648230" y="2257259"/>
            <a:ext cx="246199" cy="445516"/>
            <a:chOff x="4556125" y="630237"/>
            <a:chExt cx="3081338" cy="5568950"/>
          </a:xfrm>
        </p:grpSpPr>
        <p:sp>
          <p:nvSpPr>
            <p:cNvPr id="1416" name="Google Shape;1416;p4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7" name="Google Shape;1417;p4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8" name="Google Shape;1418;p4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19" name="Google Shape;1419;p4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20" name="Google Shape;1420;p4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21" name="Google Shape;1421;p4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22" name="Google Shape;1422;p4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423" name="Google Shape;1423;p48"/>
          <p:cNvGrpSpPr/>
          <p:nvPr/>
        </p:nvGrpSpPr>
        <p:grpSpPr>
          <a:xfrm>
            <a:off x="1829253" y="2257459"/>
            <a:ext cx="445768" cy="445697"/>
            <a:chOff x="1674084" y="3214987"/>
            <a:chExt cx="720142" cy="720027"/>
          </a:xfrm>
        </p:grpSpPr>
        <p:sp>
          <p:nvSpPr>
            <p:cNvPr id="1424" name="Google Shape;1424;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25" name="Google Shape;1425;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26" name="Google Shape;1426;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27" name="Google Shape;1427;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28" name="Google Shape;1428;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29" name="Google Shape;1429;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0" name="Google Shape;1430;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1" name="Google Shape;1431;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2" name="Google Shape;1432;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3" name="Google Shape;1433;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4" name="Google Shape;1434;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5" name="Google Shape;1435;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36" name="Google Shape;1436;p48"/>
          <p:cNvGrpSpPr/>
          <p:nvPr/>
        </p:nvGrpSpPr>
        <p:grpSpPr>
          <a:xfrm>
            <a:off x="1138094" y="2257421"/>
            <a:ext cx="445578" cy="445773"/>
            <a:chOff x="557511" y="3214925"/>
            <a:chExt cx="719836" cy="720150"/>
          </a:xfrm>
        </p:grpSpPr>
        <p:sp>
          <p:nvSpPr>
            <p:cNvPr id="1437" name="Google Shape;1437;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8" name="Google Shape;1438;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39" name="Google Shape;1439;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40" name="Google Shape;1440;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41" name="Google Shape;1441;p48"/>
          <p:cNvGrpSpPr/>
          <p:nvPr/>
        </p:nvGrpSpPr>
        <p:grpSpPr>
          <a:xfrm>
            <a:off x="1081977" y="3693756"/>
            <a:ext cx="445905" cy="400522"/>
            <a:chOff x="1147762" y="1131887"/>
            <a:chExt cx="5137150" cy="4619626"/>
          </a:xfrm>
        </p:grpSpPr>
        <p:sp>
          <p:nvSpPr>
            <p:cNvPr id="1442" name="Google Shape;1442;p4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43" name="Google Shape;1443;p4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44" name="Google Shape;1444;p4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45" name="Google Shape;1445;p48"/>
          <p:cNvGrpSpPr/>
          <p:nvPr/>
        </p:nvGrpSpPr>
        <p:grpSpPr>
          <a:xfrm>
            <a:off x="1879306" y="3687410"/>
            <a:ext cx="445901" cy="413282"/>
            <a:chOff x="1570037" y="1341437"/>
            <a:chExt cx="4943475" cy="4576762"/>
          </a:xfrm>
        </p:grpSpPr>
        <p:sp>
          <p:nvSpPr>
            <p:cNvPr id="1446" name="Google Shape;1446;p4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47" name="Google Shape;1447;p4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48" name="Google Shape;1448;p4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49" name="Google Shape;1449;p4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50" name="Google Shape;1450;p4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sp>
          <p:nvSpPr>
            <p:cNvPr id="1451" name="Google Shape;1451;p4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Catamaran"/>
                <a:ea typeface="Catamaran"/>
                <a:cs typeface="Catamaran"/>
                <a:sym typeface="Catamaran"/>
              </a:endParaRPr>
            </a:p>
          </p:txBody>
        </p:sp>
      </p:grpSp>
      <p:grpSp>
        <p:nvGrpSpPr>
          <p:cNvPr id="1452" name="Google Shape;1452;p48"/>
          <p:cNvGrpSpPr/>
          <p:nvPr/>
        </p:nvGrpSpPr>
        <p:grpSpPr>
          <a:xfrm>
            <a:off x="4364629" y="3671511"/>
            <a:ext cx="441332" cy="445721"/>
            <a:chOff x="5770007" y="5489899"/>
            <a:chExt cx="712976" cy="720067"/>
          </a:xfrm>
        </p:grpSpPr>
        <p:sp>
          <p:nvSpPr>
            <p:cNvPr id="1453" name="Google Shape;1453;p4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4" name="Google Shape;1454;p4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5" name="Google Shape;1455;p4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6" name="Google Shape;1456;p4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7" name="Google Shape;1457;p4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8" name="Google Shape;1458;p4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59" name="Google Shape;1459;p4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0" name="Google Shape;1460;p4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61" name="Google Shape;1461;p48"/>
          <p:cNvGrpSpPr/>
          <p:nvPr/>
        </p:nvGrpSpPr>
        <p:grpSpPr>
          <a:xfrm>
            <a:off x="5157420" y="3693981"/>
            <a:ext cx="445651" cy="400824"/>
            <a:chOff x="7050768" y="5526199"/>
            <a:chExt cx="719953" cy="647534"/>
          </a:xfrm>
        </p:grpSpPr>
        <p:sp>
          <p:nvSpPr>
            <p:cNvPr id="1462" name="Google Shape;1462;p4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3" name="Google Shape;1463;p4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4" name="Google Shape;1464;p4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5" name="Google Shape;1465;p4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6" name="Google Shape;1466;p4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7" name="Google Shape;1467;p4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8" name="Google Shape;1468;p4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69" name="Google Shape;1469;p4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0" name="Google Shape;1470;p4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1" name="Google Shape;1471;p4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2" name="Google Shape;1472;p4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3" name="Google Shape;1473;p4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74" name="Google Shape;1474;p48"/>
          <p:cNvGrpSpPr/>
          <p:nvPr/>
        </p:nvGrpSpPr>
        <p:grpSpPr>
          <a:xfrm>
            <a:off x="6751936" y="3694051"/>
            <a:ext cx="445681" cy="400651"/>
            <a:chOff x="9626723" y="5526313"/>
            <a:chExt cx="720002" cy="647256"/>
          </a:xfrm>
        </p:grpSpPr>
        <p:sp>
          <p:nvSpPr>
            <p:cNvPr id="1475" name="Google Shape;1475;p4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6" name="Google Shape;1476;p4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7" name="Google Shape;1477;p4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8" name="Google Shape;1478;p4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79" name="Google Shape;1479;p4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0" name="Google Shape;1480;p4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1" name="Google Shape;1481;p4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2" name="Google Shape;1482;p4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3" name="Google Shape;1483;p4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4" name="Google Shape;1484;p4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5" name="Google Shape;1485;p4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6" name="Google Shape;1486;p4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487" name="Google Shape;1487;p48"/>
          <p:cNvGrpSpPr/>
          <p:nvPr/>
        </p:nvGrpSpPr>
        <p:grpSpPr>
          <a:xfrm>
            <a:off x="7549176" y="3671488"/>
            <a:ext cx="445582" cy="445743"/>
            <a:chOff x="10914672" y="5489861"/>
            <a:chExt cx="719842" cy="720102"/>
          </a:xfrm>
        </p:grpSpPr>
        <p:sp>
          <p:nvSpPr>
            <p:cNvPr id="1488" name="Google Shape;1488;p4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89" name="Google Shape;1489;p4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0" name="Google Shape;1490;p4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1" name="Google Shape;1491;p4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2" name="Google Shape;1492;p4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3" name="Google Shape;1493;p4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4" name="Google Shape;1494;p4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5" name="Google Shape;1495;p4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6" name="Google Shape;1496;p4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7" name="Google Shape;1497;p4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8" name="Google Shape;1498;p4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499" name="Google Shape;1499;p4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00" name="Google Shape;1500;p48"/>
          <p:cNvGrpSpPr/>
          <p:nvPr/>
        </p:nvGrpSpPr>
        <p:grpSpPr>
          <a:xfrm>
            <a:off x="5954636" y="3681752"/>
            <a:ext cx="445821" cy="425246"/>
            <a:chOff x="8338678" y="5506443"/>
            <a:chExt cx="720227" cy="686988"/>
          </a:xfrm>
        </p:grpSpPr>
        <p:sp>
          <p:nvSpPr>
            <p:cNvPr id="1501" name="Google Shape;1501;p4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2" name="Google Shape;1502;p4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3" name="Google Shape;1503;p4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4" name="Google Shape;1504;p4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5" name="Google Shape;1505;p4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6" name="Google Shape;1506;p4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07" name="Google Shape;1507;p48"/>
          <p:cNvGrpSpPr/>
          <p:nvPr/>
        </p:nvGrpSpPr>
        <p:grpSpPr>
          <a:xfrm>
            <a:off x="2676293" y="3736342"/>
            <a:ext cx="1336824" cy="316035"/>
            <a:chOff x="3042485" y="5594633"/>
            <a:chExt cx="2159652" cy="510557"/>
          </a:xfrm>
        </p:grpSpPr>
        <p:sp>
          <p:nvSpPr>
            <p:cNvPr id="1508" name="Google Shape;1508;p4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09" name="Google Shape;1509;p4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0" name="Google Shape;1510;p4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1" name="Google Shape;1511;p4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2" name="Google Shape;1512;p4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3" name="Google Shape;1513;p4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4" name="Google Shape;1514;p4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5" name="Google Shape;1515;p4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6" name="Google Shape;1516;p4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7" name="Google Shape;1517;p4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8" name="Google Shape;1518;p4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19" name="Google Shape;1519;p4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0" name="Google Shape;1520;p4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1" name="Google Shape;1521;p4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2" name="Google Shape;1522;p4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23" name="Google Shape;1523;p48"/>
          <p:cNvGrpSpPr/>
          <p:nvPr/>
        </p:nvGrpSpPr>
        <p:grpSpPr>
          <a:xfrm>
            <a:off x="1879183" y="4379878"/>
            <a:ext cx="445738" cy="442950"/>
            <a:chOff x="1442627" y="5710929"/>
            <a:chExt cx="594318" cy="590600"/>
          </a:xfrm>
        </p:grpSpPr>
        <p:sp>
          <p:nvSpPr>
            <p:cNvPr id="1524" name="Google Shape;1524;p4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5" name="Google Shape;1525;p4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6" name="Google Shape;1526;p4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27" name="Google Shape;1527;p4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28" name="Google Shape;1528;p48"/>
          <p:cNvGrpSpPr/>
          <p:nvPr/>
        </p:nvGrpSpPr>
        <p:grpSpPr>
          <a:xfrm>
            <a:off x="6788033" y="4378458"/>
            <a:ext cx="373053" cy="445791"/>
            <a:chOff x="8095060" y="5664590"/>
            <a:chExt cx="497404" cy="594389"/>
          </a:xfrm>
        </p:grpSpPr>
        <p:grpSp>
          <p:nvGrpSpPr>
            <p:cNvPr id="1529" name="Google Shape;1529;p48"/>
            <p:cNvGrpSpPr/>
            <p:nvPr/>
          </p:nvGrpSpPr>
          <p:grpSpPr>
            <a:xfrm>
              <a:off x="8095060" y="5969027"/>
              <a:ext cx="497404" cy="289951"/>
              <a:chOff x="8095060" y="5969027"/>
              <a:chExt cx="497404" cy="289951"/>
            </a:xfrm>
          </p:grpSpPr>
          <p:sp>
            <p:nvSpPr>
              <p:cNvPr id="1530" name="Google Shape;1530;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31" name="Google Shape;1531;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32" name="Google Shape;1532;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33" name="Google Shape;1533;p48"/>
            <p:cNvGrpSpPr/>
            <p:nvPr/>
          </p:nvGrpSpPr>
          <p:grpSpPr>
            <a:xfrm>
              <a:off x="8095060" y="5867832"/>
              <a:ext cx="497404" cy="289312"/>
              <a:chOff x="8095060" y="5867832"/>
              <a:chExt cx="497404" cy="289312"/>
            </a:xfrm>
          </p:grpSpPr>
          <p:sp>
            <p:nvSpPr>
              <p:cNvPr id="1534" name="Google Shape;1534;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35" name="Google Shape;1535;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36" name="Google Shape;1536;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37" name="Google Shape;1537;p48"/>
            <p:cNvGrpSpPr/>
            <p:nvPr/>
          </p:nvGrpSpPr>
          <p:grpSpPr>
            <a:xfrm>
              <a:off x="8095060" y="5765998"/>
              <a:ext cx="497404" cy="289312"/>
              <a:chOff x="8095060" y="5765998"/>
              <a:chExt cx="497404" cy="289312"/>
            </a:xfrm>
          </p:grpSpPr>
          <p:sp>
            <p:nvSpPr>
              <p:cNvPr id="1538" name="Google Shape;1538;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39" name="Google Shape;1539;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0" name="Google Shape;1540;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41" name="Google Shape;1541;p48"/>
            <p:cNvGrpSpPr/>
            <p:nvPr/>
          </p:nvGrpSpPr>
          <p:grpSpPr>
            <a:xfrm>
              <a:off x="8095060" y="5664590"/>
              <a:ext cx="497404" cy="290164"/>
              <a:chOff x="8095060" y="5664590"/>
              <a:chExt cx="497404" cy="290164"/>
            </a:xfrm>
          </p:grpSpPr>
          <p:sp>
            <p:nvSpPr>
              <p:cNvPr id="1542" name="Google Shape;1542;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3" name="Google Shape;1543;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4" name="Google Shape;1544;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grpSp>
        <p:nvGrpSpPr>
          <p:cNvPr id="1545" name="Google Shape;1545;p48"/>
          <p:cNvGrpSpPr/>
          <p:nvPr/>
        </p:nvGrpSpPr>
        <p:grpSpPr>
          <a:xfrm>
            <a:off x="2870825" y="4378486"/>
            <a:ext cx="557162" cy="445734"/>
            <a:chOff x="4607809" y="5664627"/>
            <a:chExt cx="742883" cy="594312"/>
          </a:xfrm>
        </p:grpSpPr>
        <p:sp>
          <p:nvSpPr>
            <p:cNvPr id="1546" name="Google Shape;1546;p4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7" name="Google Shape;1547;p4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8" name="Google Shape;1548;p4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49" name="Google Shape;1549;p4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50" name="Google Shape;1550;p4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51" name="Google Shape;1551;p4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52" name="Google Shape;1552;p4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53" name="Google Shape;1553;p4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54" name="Google Shape;1554;p48"/>
          <p:cNvGrpSpPr/>
          <p:nvPr/>
        </p:nvGrpSpPr>
        <p:grpSpPr>
          <a:xfrm>
            <a:off x="3973890" y="4378543"/>
            <a:ext cx="1079865" cy="445620"/>
            <a:chOff x="2571250" y="5664711"/>
            <a:chExt cx="1439820" cy="594160"/>
          </a:xfrm>
        </p:grpSpPr>
        <p:sp>
          <p:nvSpPr>
            <p:cNvPr id="1555" name="Google Shape;1555;p4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56" name="Google Shape;1556;p4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57" name="Google Shape;1557;p4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58" name="Google Shape;1558;p4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59" name="Google Shape;1559;p4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60" name="Google Shape;1560;p4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61" name="Google Shape;1561;p4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62" name="Google Shape;1562;p4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63" name="Google Shape;1563;p4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64" name="Google Shape;1564;p4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65" name="Google Shape;1565;p4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66" name="Google Shape;1566;p4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67" name="Google Shape;1567;p4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68" name="Google Shape;1568;p4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69" name="Google Shape;1569;p4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0" name="Google Shape;1570;p4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u="none">
                <a:solidFill>
                  <a:schemeClr val="dk1"/>
                </a:solidFill>
                <a:latin typeface="Catamaran"/>
                <a:ea typeface="Catamaran"/>
                <a:cs typeface="Catamaran"/>
                <a:sym typeface="Catamaran"/>
              </a:endParaRPr>
            </a:p>
          </p:txBody>
        </p:sp>
        <p:sp>
          <p:nvSpPr>
            <p:cNvPr id="1571" name="Google Shape;1571;p4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2" name="Google Shape;1572;p4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3" name="Google Shape;1573;p4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4" name="Google Shape;1574;p4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5" name="Google Shape;1575;p4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6" name="Google Shape;1576;p4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7" name="Google Shape;1577;p4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sp>
          <p:nvSpPr>
            <p:cNvPr id="1578" name="Google Shape;1578;p4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tamaran"/>
                <a:ea typeface="Catamaran"/>
                <a:cs typeface="Catamaran"/>
                <a:sym typeface="Catamaran"/>
              </a:endParaRPr>
            </a:p>
          </p:txBody>
        </p:sp>
      </p:grpSp>
      <p:grpSp>
        <p:nvGrpSpPr>
          <p:cNvPr id="1579" name="Google Shape;1579;p48"/>
          <p:cNvGrpSpPr/>
          <p:nvPr/>
        </p:nvGrpSpPr>
        <p:grpSpPr>
          <a:xfrm>
            <a:off x="5599659" y="4378335"/>
            <a:ext cx="642470" cy="446036"/>
            <a:chOff x="6332670" y="5663946"/>
            <a:chExt cx="856627" cy="594715"/>
          </a:xfrm>
        </p:grpSpPr>
        <p:grpSp>
          <p:nvGrpSpPr>
            <p:cNvPr id="1580" name="Google Shape;1580;p48"/>
            <p:cNvGrpSpPr/>
            <p:nvPr/>
          </p:nvGrpSpPr>
          <p:grpSpPr>
            <a:xfrm>
              <a:off x="6392364" y="5663946"/>
              <a:ext cx="796933" cy="185801"/>
              <a:chOff x="3321050" y="1066800"/>
              <a:chExt cx="6505573" cy="1508125"/>
            </a:xfrm>
          </p:grpSpPr>
          <p:sp>
            <p:nvSpPr>
              <p:cNvPr id="1581" name="Google Shape;1581;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82" name="Google Shape;1582;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83" name="Google Shape;1583;p48"/>
            <p:cNvGrpSpPr/>
            <p:nvPr/>
          </p:nvGrpSpPr>
          <p:grpSpPr>
            <a:xfrm flipH="1">
              <a:off x="6332670" y="5868403"/>
              <a:ext cx="796933" cy="185801"/>
              <a:chOff x="3321050" y="1066800"/>
              <a:chExt cx="6505573" cy="1508125"/>
            </a:xfrm>
          </p:grpSpPr>
          <p:sp>
            <p:nvSpPr>
              <p:cNvPr id="1584" name="Google Shape;1584;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85" name="Google Shape;1585;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nvGrpSpPr>
            <p:cNvPr id="1586" name="Google Shape;1586;p48"/>
            <p:cNvGrpSpPr/>
            <p:nvPr/>
          </p:nvGrpSpPr>
          <p:grpSpPr>
            <a:xfrm>
              <a:off x="6392364" y="6072860"/>
              <a:ext cx="796933" cy="185801"/>
              <a:chOff x="3321050" y="1066800"/>
              <a:chExt cx="6505573" cy="1508125"/>
            </a:xfrm>
          </p:grpSpPr>
          <p:sp>
            <p:nvSpPr>
              <p:cNvPr id="1587" name="Google Shape;1587;p4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sp>
            <p:nvSpPr>
              <p:cNvPr id="1588" name="Google Shape;1588;p4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Catamaran"/>
                  <a:ea typeface="Catamaran"/>
                  <a:cs typeface="Catamaran"/>
                  <a:sym typeface="Catamaran"/>
                </a:endParaRPr>
              </a:p>
            </p:txBody>
          </p:sp>
        </p:grpSp>
      </p:grpSp>
      <p:sp>
        <p:nvSpPr>
          <p:cNvPr id="1589" name="Google Shape;1589;p48"/>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t>DIAGRAMS AND INFOGRAPHICS</a:t>
            </a:r>
            <a:endParaRPr sz="2000"/>
          </a:p>
        </p:txBody>
      </p:sp>
      <p:sp>
        <p:nvSpPr>
          <p:cNvPr id="1590" name="Google Shape;1590;p4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Normalization</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3" name="Picture 2">
            <a:extLst>
              <a:ext uri="{FF2B5EF4-FFF2-40B4-BE49-F238E27FC236}">
                <a16:creationId xmlns:a16="http://schemas.microsoft.com/office/drawing/2014/main" id="{E00CD0B9-2FD2-B6E6-1AC2-716B31A361F2}"/>
              </a:ext>
            </a:extLst>
          </p:cNvPr>
          <p:cNvPicPr>
            <a:picLocks noChangeAspect="1"/>
          </p:cNvPicPr>
          <p:nvPr/>
        </p:nvPicPr>
        <p:blipFill>
          <a:blip r:embed="rId3"/>
          <a:stretch>
            <a:fillRect/>
          </a:stretch>
        </p:blipFill>
        <p:spPr>
          <a:xfrm>
            <a:off x="598283" y="1208896"/>
            <a:ext cx="8133629" cy="3763698"/>
          </a:xfrm>
          <a:prstGeom prst="rect">
            <a:avLst/>
          </a:prstGeom>
        </p:spPr>
      </p:pic>
      <p:pic>
        <p:nvPicPr>
          <p:cNvPr id="4" name="Graphic 3" descr="Table">
            <a:extLst>
              <a:ext uri="{FF2B5EF4-FFF2-40B4-BE49-F238E27FC236}">
                <a16:creationId xmlns:a16="http://schemas.microsoft.com/office/drawing/2014/main" id="{195C4360-7D62-1A4B-3810-E141991EB2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75" y="805550"/>
            <a:ext cx="457200" cy="457200"/>
          </a:xfrm>
          <a:prstGeom prst="rect">
            <a:avLst/>
          </a:prstGeom>
        </p:spPr>
      </p:pic>
      <p:sp>
        <p:nvSpPr>
          <p:cNvPr id="5" name="Rectangle 4">
            <a:extLst>
              <a:ext uri="{FF2B5EF4-FFF2-40B4-BE49-F238E27FC236}">
                <a16:creationId xmlns:a16="http://schemas.microsoft.com/office/drawing/2014/main" id="{A991D509-77C0-190F-4666-8900351AB1E3}"/>
              </a:ext>
            </a:extLst>
          </p:cNvPr>
          <p:cNvSpPr/>
          <p:nvPr/>
        </p:nvSpPr>
        <p:spPr>
          <a:xfrm>
            <a:off x="6645348" y="255181"/>
            <a:ext cx="1499191" cy="276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t>Proteins removed: 33</a:t>
            </a:r>
          </a:p>
        </p:txBody>
      </p:sp>
      <p:sp>
        <p:nvSpPr>
          <p:cNvPr id="13" name="Rectangle 12">
            <a:extLst>
              <a:ext uri="{FF2B5EF4-FFF2-40B4-BE49-F238E27FC236}">
                <a16:creationId xmlns:a16="http://schemas.microsoft.com/office/drawing/2014/main" id="{130D2407-00A2-2F84-4716-CFD4654FA951}"/>
              </a:ext>
            </a:extLst>
          </p:cNvPr>
          <p:cNvSpPr/>
          <p:nvPr/>
        </p:nvSpPr>
        <p:spPr>
          <a:xfrm>
            <a:off x="6645349" y="559553"/>
            <a:ext cx="1499190" cy="276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t>Proteins left: 4732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Normalization </a:t>
            </a:r>
            <a:r>
              <a:rPr lang="en" dirty="0" err="1"/>
              <a:t>RNAse</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4" name="Picture 3">
            <a:extLst>
              <a:ext uri="{FF2B5EF4-FFF2-40B4-BE49-F238E27FC236}">
                <a16:creationId xmlns:a16="http://schemas.microsoft.com/office/drawing/2014/main" id="{1076F919-563C-01C2-45C3-7AD8E5C19518}"/>
              </a:ext>
            </a:extLst>
          </p:cNvPr>
          <p:cNvPicPr>
            <a:picLocks noChangeAspect="1"/>
          </p:cNvPicPr>
          <p:nvPr/>
        </p:nvPicPr>
        <p:blipFill>
          <a:blip r:embed="rId3"/>
          <a:stretch>
            <a:fillRect/>
          </a:stretch>
        </p:blipFill>
        <p:spPr>
          <a:xfrm>
            <a:off x="779100" y="1149204"/>
            <a:ext cx="5761037" cy="3600648"/>
          </a:xfrm>
          <a:prstGeom prst="rect">
            <a:avLst/>
          </a:prstGeom>
        </p:spPr>
      </p:pic>
      <p:pic>
        <p:nvPicPr>
          <p:cNvPr id="10" name="Graphic 9" descr="Table">
            <a:extLst>
              <a:ext uri="{FF2B5EF4-FFF2-40B4-BE49-F238E27FC236}">
                <a16:creationId xmlns:a16="http://schemas.microsoft.com/office/drawing/2014/main" id="{14887214-E637-2017-925A-B0E4AF35D6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75" y="805550"/>
            <a:ext cx="457200" cy="457200"/>
          </a:xfrm>
          <a:prstGeom prst="rect">
            <a:avLst/>
          </a:prstGeom>
        </p:spPr>
      </p:pic>
    </p:spTree>
    <p:extLst>
      <p:ext uri="{BB962C8B-B14F-4D97-AF65-F5344CB8AC3E}">
        <p14:creationId xmlns:p14="http://schemas.microsoft.com/office/powerpoint/2010/main" val="152312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Normalization Control</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B6A87338-DFF3-1861-72DD-95E17A742FBC}"/>
              </a:ext>
            </a:extLst>
          </p:cNvPr>
          <p:cNvPicPr>
            <a:picLocks noChangeAspect="1"/>
          </p:cNvPicPr>
          <p:nvPr/>
        </p:nvPicPr>
        <p:blipFill>
          <a:blip r:embed="rId3"/>
          <a:stretch>
            <a:fillRect/>
          </a:stretch>
        </p:blipFill>
        <p:spPr>
          <a:xfrm>
            <a:off x="706980" y="1232300"/>
            <a:ext cx="5778137" cy="3611336"/>
          </a:xfrm>
          <a:prstGeom prst="rect">
            <a:avLst/>
          </a:prstGeom>
        </p:spPr>
      </p:pic>
      <p:pic>
        <p:nvPicPr>
          <p:cNvPr id="10" name="Graphic 9" descr="Table">
            <a:extLst>
              <a:ext uri="{FF2B5EF4-FFF2-40B4-BE49-F238E27FC236}">
                <a16:creationId xmlns:a16="http://schemas.microsoft.com/office/drawing/2014/main" id="{E256217F-EA89-66D9-EE6F-B864AAC2E7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75" y="805550"/>
            <a:ext cx="457200" cy="457200"/>
          </a:xfrm>
          <a:prstGeom prst="rect">
            <a:avLst/>
          </a:prstGeom>
        </p:spPr>
      </p:pic>
    </p:spTree>
    <p:extLst>
      <p:ext uri="{BB962C8B-B14F-4D97-AF65-F5344CB8AC3E}">
        <p14:creationId xmlns:p14="http://schemas.microsoft.com/office/powerpoint/2010/main" val="349721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Scaling</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Graphic 2" descr="Bar chart">
            <a:extLst>
              <a:ext uri="{FF2B5EF4-FFF2-40B4-BE49-F238E27FC236}">
                <a16:creationId xmlns:a16="http://schemas.microsoft.com/office/drawing/2014/main" id="{CD1BC7AF-94AC-746E-10F3-C54C4CC8D9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6998"/>
            <a:ext cx="425302" cy="425302"/>
          </a:xfrm>
          <a:prstGeom prst="rect">
            <a:avLst/>
          </a:prstGeom>
        </p:spPr>
      </p:pic>
      <p:pic>
        <p:nvPicPr>
          <p:cNvPr id="5" name="Picture 4">
            <a:extLst>
              <a:ext uri="{FF2B5EF4-FFF2-40B4-BE49-F238E27FC236}">
                <a16:creationId xmlns:a16="http://schemas.microsoft.com/office/drawing/2014/main" id="{5F6A3406-396C-1A0E-8245-E885AF535D96}"/>
              </a:ext>
            </a:extLst>
          </p:cNvPr>
          <p:cNvPicPr>
            <a:picLocks noChangeAspect="1"/>
          </p:cNvPicPr>
          <p:nvPr/>
        </p:nvPicPr>
        <p:blipFill>
          <a:blip r:embed="rId5"/>
          <a:stretch>
            <a:fillRect/>
          </a:stretch>
        </p:blipFill>
        <p:spPr>
          <a:xfrm>
            <a:off x="376274" y="1611423"/>
            <a:ext cx="8178800" cy="2197100"/>
          </a:xfrm>
          <a:prstGeom prst="rect">
            <a:avLst/>
          </a:prstGeom>
        </p:spPr>
      </p:pic>
    </p:spTree>
    <p:extLst>
      <p:ext uri="{BB962C8B-B14F-4D97-AF65-F5344CB8AC3E}">
        <p14:creationId xmlns:p14="http://schemas.microsoft.com/office/powerpoint/2010/main" val="372069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Reproducibility</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9" name="Graphic 8" descr="Bar chart">
            <a:extLst>
              <a:ext uri="{FF2B5EF4-FFF2-40B4-BE49-F238E27FC236}">
                <a16:creationId xmlns:a16="http://schemas.microsoft.com/office/drawing/2014/main" id="{A4EBDB72-C70B-53E9-35F3-52B80133F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8" y="806998"/>
            <a:ext cx="425302" cy="425302"/>
          </a:xfrm>
          <a:prstGeom prst="rect">
            <a:avLst/>
          </a:prstGeom>
        </p:spPr>
      </p:pic>
      <p:sp>
        <p:nvSpPr>
          <p:cNvPr id="10" name="Rectangle 9">
            <a:extLst>
              <a:ext uri="{FF2B5EF4-FFF2-40B4-BE49-F238E27FC236}">
                <a16:creationId xmlns:a16="http://schemas.microsoft.com/office/drawing/2014/main" id="{58584484-1DD6-664A-AAE7-31F964586D01}"/>
              </a:ext>
            </a:extLst>
          </p:cNvPr>
          <p:cNvSpPr/>
          <p:nvPr/>
        </p:nvSpPr>
        <p:spPr>
          <a:xfrm>
            <a:off x="6645348" y="255181"/>
            <a:ext cx="1499191" cy="276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t>Proteins removed: 76</a:t>
            </a:r>
          </a:p>
        </p:txBody>
      </p:sp>
      <p:sp>
        <p:nvSpPr>
          <p:cNvPr id="11" name="Rectangle 10">
            <a:extLst>
              <a:ext uri="{FF2B5EF4-FFF2-40B4-BE49-F238E27FC236}">
                <a16:creationId xmlns:a16="http://schemas.microsoft.com/office/drawing/2014/main" id="{381A6895-E79C-536B-9245-E088FDC260DF}"/>
              </a:ext>
            </a:extLst>
          </p:cNvPr>
          <p:cNvSpPr/>
          <p:nvPr/>
        </p:nvSpPr>
        <p:spPr>
          <a:xfrm>
            <a:off x="6645349" y="559553"/>
            <a:ext cx="1499190" cy="276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00" dirty="0"/>
              <a:t>Proteins left: 4656</a:t>
            </a:r>
          </a:p>
        </p:txBody>
      </p:sp>
      <p:sp>
        <p:nvSpPr>
          <p:cNvPr id="15" name="Abgerundetes Rechteck 14">
            <a:extLst>
              <a:ext uri="{FF2B5EF4-FFF2-40B4-BE49-F238E27FC236}">
                <a16:creationId xmlns:a16="http://schemas.microsoft.com/office/drawing/2014/main" id="{60976ECB-28FB-32AD-C6D7-62C9AC624E4C}"/>
              </a:ext>
            </a:extLst>
          </p:cNvPr>
          <p:cNvSpPr/>
          <p:nvPr/>
        </p:nvSpPr>
        <p:spPr>
          <a:xfrm>
            <a:off x="1136822" y="1532238"/>
            <a:ext cx="2557848" cy="506627"/>
          </a:xfrm>
          <a:prstGeom prst="roundRect">
            <a:avLst/>
          </a:prstGeom>
          <a:solidFill>
            <a:srgbClr val="7962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Control</a:t>
            </a:r>
          </a:p>
        </p:txBody>
      </p:sp>
      <p:sp>
        <p:nvSpPr>
          <p:cNvPr id="19" name="Abgerundetes Rechteck 18">
            <a:extLst>
              <a:ext uri="{FF2B5EF4-FFF2-40B4-BE49-F238E27FC236}">
                <a16:creationId xmlns:a16="http://schemas.microsoft.com/office/drawing/2014/main" id="{EE717992-5577-F1C4-F355-F5369C0F99F6}"/>
              </a:ext>
            </a:extLst>
          </p:cNvPr>
          <p:cNvSpPr/>
          <p:nvPr/>
        </p:nvSpPr>
        <p:spPr>
          <a:xfrm>
            <a:off x="4231752" y="1511643"/>
            <a:ext cx="2498095" cy="526060"/>
          </a:xfrm>
          <a:prstGeom prst="roundRect">
            <a:avLst/>
          </a:prstGeom>
          <a:solidFill>
            <a:srgbClr val="7962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RNase</a:t>
            </a:r>
          </a:p>
        </p:txBody>
      </p:sp>
      <p:sp>
        <p:nvSpPr>
          <p:cNvPr id="20" name="Abgerundetes Rechteck 19">
            <a:extLst>
              <a:ext uri="{FF2B5EF4-FFF2-40B4-BE49-F238E27FC236}">
                <a16:creationId xmlns:a16="http://schemas.microsoft.com/office/drawing/2014/main" id="{F54C5B48-B142-12EA-B1E3-FC6FC1CA1B12}"/>
              </a:ext>
            </a:extLst>
          </p:cNvPr>
          <p:cNvSpPr/>
          <p:nvPr/>
        </p:nvSpPr>
        <p:spPr>
          <a:xfrm>
            <a:off x="1436567" y="2205394"/>
            <a:ext cx="1875044" cy="328940"/>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Rep1 </a:t>
            </a:r>
          </a:p>
        </p:txBody>
      </p:sp>
      <p:sp>
        <p:nvSpPr>
          <p:cNvPr id="22" name="Abgerundetes Rechteck 21">
            <a:extLst>
              <a:ext uri="{FF2B5EF4-FFF2-40B4-BE49-F238E27FC236}">
                <a16:creationId xmlns:a16="http://schemas.microsoft.com/office/drawing/2014/main" id="{3D40E7D5-5CA7-E237-4F26-47AD5F97783B}"/>
              </a:ext>
            </a:extLst>
          </p:cNvPr>
          <p:cNvSpPr/>
          <p:nvPr/>
        </p:nvSpPr>
        <p:spPr>
          <a:xfrm>
            <a:off x="1436567" y="2653731"/>
            <a:ext cx="1875044" cy="328940"/>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Rep2</a:t>
            </a:r>
          </a:p>
        </p:txBody>
      </p:sp>
      <p:sp>
        <p:nvSpPr>
          <p:cNvPr id="23" name="Abgerundetes Rechteck 22">
            <a:extLst>
              <a:ext uri="{FF2B5EF4-FFF2-40B4-BE49-F238E27FC236}">
                <a16:creationId xmlns:a16="http://schemas.microsoft.com/office/drawing/2014/main" id="{4417F2D3-F077-0B01-FEA6-B14691942E91}"/>
              </a:ext>
            </a:extLst>
          </p:cNvPr>
          <p:cNvSpPr/>
          <p:nvPr/>
        </p:nvSpPr>
        <p:spPr>
          <a:xfrm>
            <a:off x="1436567" y="3098313"/>
            <a:ext cx="1875044"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Rep3 </a:t>
            </a:r>
          </a:p>
        </p:txBody>
      </p:sp>
      <p:sp>
        <p:nvSpPr>
          <p:cNvPr id="24" name="Geschweifte Klammer links 23">
            <a:extLst>
              <a:ext uri="{FF2B5EF4-FFF2-40B4-BE49-F238E27FC236}">
                <a16:creationId xmlns:a16="http://schemas.microsoft.com/office/drawing/2014/main" id="{904F3CD3-FAE3-09C2-04B5-72D477C9D449}"/>
              </a:ext>
            </a:extLst>
          </p:cNvPr>
          <p:cNvSpPr/>
          <p:nvPr/>
        </p:nvSpPr>
        <p:spPr>
          <a:xfrm>
            <a:off x="1248031" y="2275403"/>
            <a:ext cx="188536" cy="50662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Geschweifte Klammer links 26">
            <a:extLst>
              <a:ext uri="{FF2B5EF4-FFF2-40B4-BE49-F238E27FC236}">
                <a16:creationId xmlns:a16="http://schemas.microsoft.com/office/drawing/2014/main" id="{370E4412-B70E-D002-CCCC-3C35DE0758D8}"/>
              </a:ext>
            </a:extLst>
          </p:cNvPr>
          <p:cNvSpPr/>
          <p:nvPr/>
        </p:nvSpPr>
        <p:spPr>
          <a:xfrm flipH="1">
            <a:off x="3405879" y="2284527"/>
            <a:ext cx="188535" cy="105738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Geschweifte Klammer links 27">
            <a:extLst>
              <a:ext uri="{FF2B5EF4-FFF2-40B4-BE49-F238E27FC236}">
                <a16:creationId xmlns:a16="http://schemas.microsoft.com/office/drawing/2014/main" id="{FFA615B0-BCB5-A86D-A12F-3364A1A6ECD9}"/>
              </a:ext>
            </a:extLst>
          </p:cNvPr>
          <p:cNvSpPr/>
          <p:nvPr/>
        </p:nvSpPr>
        <p:spPr>
          <a:xfrm>
            <a:off x="1248031" y="2865333"/>
            <a:ext cx="188536" cy="50662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bgerundetes Rechteck 28">
            <a:extLst>
              <a:ext uri="{FF2B5EF4-FFF2-40B4-BE49-F238E27FC236}">
                <a16:creationId xmlns:a16="http://schemas.microsoft.com/office/drawing/2014/main" id="{66C3DDFC-C2E0-3EB3-8C4E-65A4BCDD8FC8}"/>
              </a:ext>
            </a:extLst>
          </p:cNvPr>
          <p:cNvSpPr/>
          <p:nvPr/>
        </p:nvSpPr>
        <p:spPr>
          <a:xfrm>
            <a:off x="4572000" y="2197156"/>
            <a:ext cx="1875044"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Rep1 </a:t>
            </a:r>
          </a:p>
        </p:txBody>
      </p:sp>
      <p:sp>
        <p:nvSpPr>
          <p:cNvPr id="30" name="Abgerundetes Rechteck 29">
            <a:extLst>
              <a:ext uri="{FF2B5EF4-FFF2-40B4-BE49-F238E27FC236}">
                <a16:creationId xmlns:a16="http://schemas.microsoft.com/office/drawing/2014/main" id="{AE4CA2AE-9782-95F9-C08B-2AF249B8A4EC}"/>
              </a:ext>
            </a:extLst>
          </p:cNvPr>
          <p:cNvSpPr/>
          <p:nvPr/>
        </p:nvSpPr>
        <p:spPr>
          <a:xfrm>
            <a:off x="4572000" y="2645493"/>
            <a:ext cx="1875044" cy="328940"/>
          </a:xfrm>
          <a:prstGeom prst="roundRect">
            <a:avLst/>
          </a:prstGeom>
          <a:solidFill>
            <a:srgbClr val="7967FA"/>
          </a:solidFill>
          <a:ln>
            <a:solidFill>
              <a:srgbClr val="786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Rep2</a:t>
            </a:r>
          </a:p>
        </p:txBody>
      </p:sp>
      <p:sp>
        <p:nvSpPr>
          <p:cNvPr id="31" name="Abgerundetes Rechteck 30">
            <a:extLst>
              <a:ext uri="{FF2B5EF4-FFF2-40B4-BE49-F238E27FC236}">
                <a16:creationId xmlns:a16="http://schemas.microsoft.com/office/drawing/2014/main" id="{59098BF4-EB4A-E115-EB57-60A90E3E2E0E}"/>
              </a:ext>
            </a:extLst>
          </p:cNvPr>
          <p:cNvSpPr/>
          <p:nvPr/>
        </p:nvSpPr>
        <p:spPr>
          <a:xfrm>
            <a:off x="4572000" y="3090075"/>
            <a:ext cx="1875044" cy="328940"/>
          </a:xfrm>
          <a:prstGeom prst="roundRect">
            <a:avLst/>
          </a:prstGeom>
          <a:solidFill>
            <a:srgbClr val="7967FA"/>
          </a:solidFill>
          <a:ln>
            <a:solidFill>
              <a:srgbClr val="796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Rep3 </a:t>
            </a:r>
          </a:p>
        </p:txBody>
      </p:sp>
      <p:sp>
        <p:nvSpPr>
          <p:cNvPr id="32" name="Geschweifte Klammer links 31">
            <a:extLst>
              <a:ext uri="{FF2B5EF4-FFF2-40B4-BE49-F238E27FC236}">
                <a16:creationId xmlns:a16="http://schemas.microsoft.com/office/drawing/2014/main" id="{525699C5-3407-4527-BDD9-9EA5252E0369}"/>
              </a:ext>
            </a:extLst>
          </p:cNvPr>
          <p:cNvSpPr/>
          <p:nvPr/>
        </p:nvSpPr>
        <p:spPr>
          <a:xfrm>
            <a:off x="4383464" y="2267165"/>
            <a:ext cx="188536" cy="50662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Geschweifte Klammer links 32">
            <a:extLst>
              <a:ext uri="{FF2B5EF4-FFF2-40B4-BE49-F238E27FC236}">
                <a16:creationId xmlns:a16="http://schemas.microsoft.com/office/drawing/2014/main" id="{A72DE37A-092C-38D2-93CC-86DE13398865}"/>
              </a:ext>
            </a:extLst>
          </p:cNvPr>
          <p:cNvSpPr/>
          <p:nvPr/>
        </p:nvSpPr>
        <p:spPr>
          <a:xfrm flipH="1">
            <a:off x="6541312" y="2276289"/>
            <a:ext cx="188535" cy="105738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Geschweifte Klammer links 33">
            <a:extLst>
              <a:ext uri="{FF2B5EF4-FFF2-40B4-BE49-F238E27FC236}">
                <a16:creationId xmlns:a16="http://schemas.microsoft.com/office/drawing/2014/main" id="{4CC5E576-0391-5830-6DF6-F9A517A40D8E}"/>
              </a:ext>
            </a:extLst>
          </p:cNvPr>
          <p:cNvSpPr/>
          <p:nvPr/>
        </p:nvSpPr>
        <p:spPr>
          <a:xfrm>
            <a:off x="4383464" y="2857095"/>
            <a:ext cx="188536" cy="506629"/>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Abgerundetes Rechteck 35">
            <a:extLst>
              <a:ext uri="{FF2B5EF4-FFF2-40B4-BE49-F238E27FC236}">
                <a16:creationId xmlns:a16="http://schemas.microsoft.com/office/drawing/2014/main" id="{449791E9-5D4D-D8A7-C2EA-194F0DD540BB}"/>
              </a:ext>
            </a:extLst>
          </p:cNvPr>
          <p:cNvSpPr/>
          <p:nvPr/>
        </p:nvSpPr>
        <p:spPr>
          <a:xfrm>
            <a:off x="1248031" y="3657601"/>
            <a:ext cx="5397317" cy="328940"/>
          </a:xfrm>
          <a:prstGeom prst="roundRect">
            <a:avLst/>
          </a:prstGeom>
          <a:solidFill>
            <a:srgbClr val="6C58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correlation &gt; 0.7 </a:t>
            </a:r>
          </a:p>
        </p:txBody>
      </p:sp>
      <p:cxnSp>
        <p:nvCxnSpPr>
          <p:cNvPr id="35" name="Gerade Verbindung mit Pfeil 34">
            <a:extLst>
              <a:ext uri="{FF2B5EF4-FFF2-40B4-BE49-F238E27FC236}">
                <a16:creationId xmlns:a16="http://schemas.microsoft.com/office/drawing/2014/main" id="{9B8A0D37-47A1-5528-3948-D3EA3E932CB2}"/>
              </a:ext>
            </a:extLst>
          </p:cNvPr>
          <p:cNvCxnSpPr/>
          <p:nvPr/>
        </p:nvCxnSpPr>
        <p:spPr>
          <a:xfrm>
            <a:off x="2323070" y="4077730"/>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A19C2DED-015E-614A-8FBA-5C8922A96C5C}"/>
              </a:ext>
            </a:extLst>
          </p:cNvPr>
          <p:cNvCxnSpPr/>
          <p:nvPr/>
        </p:nvCxnSpPr>
        <p:spPr>
          <a:xfrm>
            <a:off x="5008605" y="4077730"/>
            <a:ext cx="0" cy="2842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1743070A-3142-A179-4DF2-7AA362E8CAF1}"/>
              </a:ext>
            </a:extLst>
          </p:cNvPr>
          <p:cNvSpPr txBox="1"/>
          <p:nvPr/>
        </p:nvSpPr>
        <p:spPr>
          <a:xfrm>
            <a:off x="2471351" y="4077730"/>
            <a:ext cx="1223319" cy="307777"/>
          </a:xfrm>
          <a:prstGeom prst="rect">
            <a:avLst/>
          </a:prstGeom>
          <a:noFill/>
        </p:spPr>
        <p:txBody>
          <a:bodyPr wrap="square" rtlCol="0">
            <a:spAutoFit/>
          </a:bodyPr>
          <a:lstStyle/>
          <a:p>
            <a:r>
              <a:rPr lang="en-US" dirty="0"/>
              <a:t>YES</a:t>
            </a:r>
          </a:p>
        </p:txBody>
      </p:sp>
      <p:sp>
        <p:nvSpPr>
          <p:cNvPr id="41" name="Textfeld 40">
            <a:extLst>
              <a:ext uri="{FF2B5EF4-FFF2-40B4-BE49-F238E27FC236}">
                <a16:creationId xmlns:a16="http://schemas.microsoft.com/office/drawing/2014/main" id="{D3AD3F0B-55CF-469F-49B0-37AAADE87F79}"/>
              </a:ext>
            </a:extLst>
          </p:cNvPr>
          <p:cNvSpPr txBox="1"/>
          <p:nvPr/>
        </p:nvSpPr>
        <p:spPr>
          <a:xfrm>
            <a:off x="5159604" y="4071238"/>
            <a:ext cx="1223319" cy="307777"/>
          </a:xfrm>
          <a:prstGeom prst="rect">
            <a:avLst/>
          </a:prstGeom>
          <a:noFill/>
        </p:spPr>
        <p:txBody>
          <a:bodyPr wrap="square" rtlCol="0">
            <a:spAutoFit/>
          </a:bodyPr>
          <a:lstStyle/>
          <a:p>
            <a:r>
              <a:rPr lang="en-US" dirty="0"/>
              <a:t>NO</a:t>
            </a:r>
          </a:p>
        </p:txBody>
      </p:sp>
      <p:sp>
        <p:nvSpPr>
          <p:cNvPr id="42" name="Abgerundetes Rechteck 41">
            <a:extLst>
              <a:ext uri="{FF2B5EF4-FFF2-40B4-BE49-F238E27FC236}">
                <a16:creationId xmlns:a16="http://schemas.microsoft.com/office/drawing/2014/main" id="{A5F76F6F-D9DE-A58B-C48F-34D8BCC66891}"/>
              </a:ext>
            </a:extLst>
          </p:cNvPr>
          <p:cNvSpPr/>
          <p:nvPr/>
        </p:nvSpPr>
        <p:spPr>
          <a:xfrm>
            <a:off x="1144593" y="4437106"/>
            <a:ext cx="2557848" cy="506627"/>
          </a:xfrm>
          <a:prstGeom prst="roundRect">
            <a:avLst/>
          </a:prstGeom>
          <a:solidFill>
            <a:srgbClr val="52EBB3"/>
          </a:solidFill>
          <a:ln>
            <a:solidFill>
              <a:srgbClr val="42BB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Keep Protein </a:t>
            </a:r>
          </a:p>
        </p:txBody>
      </p:sp>
      <p:sp>
        <p:nvSpPr>
          <p:cNvPr id="43" name="Abgerundetes Rechteck 42">
            <a:extLst>
              <a:ext uri="{FF2B5EF4-FFF2-40B4-BE49-F238E27FC236}">
                <a16:creationId xmlns:a16="http://schemas.microsoft.com/office/drawing/2014/main" id="{C53FD36D-C8EA-D058-B5FC-439380F656B3}"/>
              </a:ext>
            </a:extLst>
          </p:cNvPr>
          <p:cNvSpPr/>
          <p:nvPr/>
        </p:nvSpPr>
        <p:spPr>
          <a:xfrm>
            <a:off x="4087500" y="4437107"/>
            <a:ext cx="2557848" cy="506627"/>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Delete Protein </a:t>
            </a:r>
          </a:p>
        </p:txBody>
      </p:sp>
    </p:spTree>
    <p:extLst>
      <p:ext uri="{BB962C8B-B14F-4D97-AF65-F5344CB8AC3E}">
        <p14:creationId xmlns:p14="http://schemas.microsoft.com/office/powerpoint/2010/main" val="335235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Smoothing the Curve</a:t>
            </a:r>
            <a:endParaRPr dirty="0"/>
          </a:p>
        </p:txBody>
      </p:sp>
      <p:sp>
        <p:nvSpPr>
          <p:cNvPr id="241" name="Google Shape;24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9E9D2275-0F77-F794-78F1-97E43FE831A3}"/>
              </a:ext>
            </a:extLst>
          </p:cNvPr>
          <p:cNvPicPr>
            <a:picLocks noChangeAspect="1"/>
          </p:cNvPicPr>
          <p:nvPr/>
        </p:nvPicPr>
        <p:blipFill rotWithShape="1">
          <a:blip r:embed="rId3"/>
          <a:srcRect l="695" r="-1"/>
          <a:stretch/>
        </p:blipFill>
        <p:spPr>
          <a:xfrm>
            <a:off x="287079" y="1725420"/>
            <a:ext cx="4337222" cy="2428191"/>
          </a:xfrm>
          <a:prstGeom prst="rect">
            <a:avLst/>
          </a:prstGeom>
        </p:spPr>
      </p:pic>
      <p:pic>
        <p:nvPicPr>
          <p:cNvPr id="5" name="Picture 4">
            <a:extLst>
              <a:ext uri="{FF2B5EF4-FFF2-40B4-BE49-F238E27FC236}">
                <a16:creationId xmlns:a16="http://schemas.microsoft.com/office/drawing/2014/main" id="{1BC73E7F-448C-B705-FA55-470AB8F40808}"/>
              </a:ext>
            </a:extLst>
          </p:cNvPr>
          <p:cNvPicPr>
            <a:picLocks noChangeAspect="1"/>
          </p:cNvPicPr>
          <p:nvPr/>
        </p:nvPicPr>
        <p:blipFill>
          <a:blip r:embed="rId4"/>
          <a:stretch>
            <a:fillRect/>
          </a:stretch>
        </p:blipFill>
        <p:spPr>
          <a:xfrm>
            <a:off x="4650725" y="1700435"/>
            <a:ext cx="4206196" cy="2453176"/>
          </a:xfrm>
          <a:prstGeom prst="rect">
            <a:avLst/>
          </a:prstGeom>
        </p:spPr>
      </p:pic>
      <p:sp>
        <p:nvSpPr>
          <p:cNvPr id="15" name="TextBox 14">
            <a:extLst>
              <a:ext uri="{FF2B5EF4-FFF2-40B4-BE49-F238E27FC236}">
                <a16:creationId xmlns:a16="http://schemas.microsoft.com/office/drawing/2014/main" id="{B076BBD4-1B14-E56D-655B-AB8F3B9C58FD}"/>
              </a:ext>
            </a:extLst>
          </p:cNvPr>
          <p:cNvSpPr txBox="1"/>
          <p:nvPr/>
        </p:nvSpPr>
        <p:spPr>
          <a:xfrm>
            <a:off x="2121213" y="4167707"/>
            <a:ext cx="894330" cy="307777"/>
          </a:xfrm>
          <a:prstGeom prst="rect">
            <a:avLst/>
          </a:prstGeom>
          <a:noFill/>
        </p:spPr>
        <p:txBody>
          <a:bodyPr wrap="square">
            <a:spAutoFit/>
          </a:bodyPr>
          <a:lstStyle/>
          <a:p>
            <a:r>
              <a:rPr lang="en" dirty="0">
                <a:solidFill>
                  <a:schemeClr val="accent1"/>
                </a:solidFill>
              </a:rPr>
              <a:t>Before</a:t>
            </a:r>
            <a:endParaRPr lang="en-DE" dirty="0">
              <a:solidFill>
                <a:schemeClr val="accent1"/>
              </a:solidFill>
            </a:endParaRPr>
          </a:p>
        </p:txBody>
      </p:sp>
      <p:sp>
        <p:nvSpPr>
          <p:cNvPr id="16" name="TextBox 15">
            <a:extLst>
              <a:ext uri="{FF2B5EF4-FFF2-40B4-BE49-F238E27FC236}">
                <a16:creationId xmlns:a16="http://schemas.microsoft.com/office/drawing/2014/main" id="{5FBA74AB-C1A5-6D61-1FA0-68D2475D3089}"/>
              </a:ext>
            </a:extLst>
          </p:cNvPr>
          <p:cNvSpPr txBox="1"/>
          <p:nvPr/>
        </p:nvSpPr>
        <p:spPr>
          <a:xfrm>
            <a:off x="6575623" y="4167708"/>
            <a:ext cx="894330" cy="307777"/>
          </a:xfrm>
          <a:prstGeom prst="rect">
            <a:avLst/>
          </a:prstGeom>
          <a:noFill/>
        </p:spPr>
        <p:txBody>
          <a:bodyPr wrap="square">
            <a:spAutoFit/>
          </a:bodyPr>
          <a:lstStyle/>
          <a:p>
            <a:r>
              <a:rPr lang="en" dirty="0">
                <a:solidFill>
                  <a:schemeClr val="accent1"/>
                </a:solidFill>
              </a:rPr>
              <a:t>After</a:t>
            </a:r>
            <a:endParaRPr lang="en-DE" dirty="0">
              <a:solidFill>
                <a:schemeClr val="accent1"/>
              </a:solidFill>
            </a:endParaRPr>
          </a:p>
        </p:txBody>
      </p:sp>
      <p:pic>
        <p:nvPicPr>
          <p:cNvPr id="13" name="Graphic 12" descr="Bar chart">
            <a:extLst>
              <a:ext uri="{FF2B5EF4-FFF2-40B4-BE49-F238E27FC236}">
                <a16:creationId xmlns:a16="http://schemas.microsoft.com/office/drawing/2014/main" id="{BCFD584F-52A9-8A2A-40F7-D35E6D719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28" y="806998"/>
            <a:ext cx="425302" cy="425302"/>
          </a:xfrm>
          <a:prstGeom prst="rect">
            <a:avLst/>
          </a:prstGeom>
        </p:spPr>
      </p:pic>
    </p:spTree>
    <p:extLst>
      <p:ext uri="{BB962C8B-B14F-4D97-AF65-F5344CB8AC3E}">
        <p14:creationId xmlns:p14="http://schemas.microsoft.com/office/powerpoint/2010/main" val="2508651509"/>
      </p:ext>
    </p:extLst>
  </p:cSld>
  <p:clrMapOvr>
    <a:masterClrMapping/>
  </p:clrMapOvr>
</p:sld>
</file>

<file path=ppt/theme/theme1.xml><?xml version="1.0" encoding="utf-8"?>
<a:theme xmlns:a="http://schemas.openxmlformats.org/drawingml/2006/main"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1731</Words>
  <Application>Microsoft Macintosh PowerPoint</Application>
  <PresentationFormat>Bildschirmpräsentation (16:9)</PresentationFormat>
  <Paragraphs>335</Paragraphs>
  <Slides>34</Slides>
  <Notes>33</Notes>
  <HiddenSlides>10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34</vt:i4>
      </vt:variant>
    </vt:vector>
  </HeadingPairs>
  <TitlesOfParts>
    <vt:vector size="39" baseType="lpstr">
      <vt:lpstr>Calibri</vt:lpstr>
      <vt:lpstr>Arial</vt:lpstr>
      <vt:lpstr>Catamaran Thin</vt:lpstr>
      <vt:lpstr>Catamaran</vt:lpstr>
      <vt:lpstr>Dauphin template</vt:lpstr>
      <vt:lpstr>Proteome-wide Screen for RNA-dependent Proteins in Non-Synchronized HeLa cells</vt:lpstr>
      <vt:lpstr>What did we do?</vt:lpstr>
      <vt:lpstr>Automated RDP Detection</vt:lpstr>
      <vt:lpstr>Normalization</vt:lpstr>
      <vt:lpstr>Normalization RNAse</vt:lpstr>
      <vt:lpstr>Normalization Control</vt:lpstr>
      <vt:lpstr>Scaling</vt:lpstr>
      <vt:lpstr>Reproducibility</vt:lpstr>
      <vt:lpstr>Smoothing the Curve</vt:lpstr>
      <vt:lpstr>Identification of Global Maxima</vt:lpstr>
      <vt:lpstr>Example Results </vt:lpstr>
      <vt:lpstr>T-test</vt:lpstr>
      <vt:lpstr>Determining Amount of Clusters</vt:lpstr>
      <vt:lpstr>Determining Amount of Clusters</vt:lpstr>
      <vt:lpstr>K-means clustering</vt:lpstr>
      <vt:lpstr>Linear Regression</vt:lpstr>
      <vt:lpstr>Comparison of Methods</vt:lpstr>
      <vt:lpstr>Verification of Results</vt:lpstr>
      <vt:lpstr>401</vt:lpstr>
      <vt:lpstr>Why should you care?</vt:lpstr>
      <vt:lpstr>PCBP2 </vt:lpstr>
      <vt:lpstr>ELAVL1</vt:lpstr>
      <vt:lpstr>Outlook on the Future</vt:lpstr>
      <vt:lpstr>We´re looking forward to your questions!</vt:lpstr>
      <vt:lpstr>PowerPoint-Präsentation</vt:lpstr>
      <vt:lpstr>USE DIAGRAMS TO EXPLAIN YOUR IDEAS</vt:lpstr>
      <vt:lpstr>AND TABLES TO COMPARE DATA</vt:lpstr>
      <vt:lpstr>OUR PROCESS IS EASY</vt:lpstr>
      <vt:lpstr>TIMELINE</vt:lpstr>
      <vt:lpstr>ROADMAP</vt:lpstr>
      <vt:lpstr>FUNNEL</vt:lpstr>
      <vt:lpstr>TEAM PRESENTATION</vt:lpstr>
      <vt:lpstr>PowerPoint-Präsentation</vt:lpstr>
      <vt:lpstr>DIAGRAMS AND 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Proteome-wide Screen for RNA-dependent Proteins in Non-Synchronized HeLa cells</dc:title>
  <cp:lastModifiedBy>Greta Pick</cp:lastModifiedBy>
  <cp:revision>23</cp:revision>
  <dcterms:modified xsi:type="dcterms:W3CDTF">2022-07-17T17:12:36Z</dcterms:modified>
</cp:coreProperties>
</file>